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9" r:id="rId4"/>
  </p:sldMasterIdLst>
  <p:notesMasterIdLst>
    <p:notesMasterId r:id="rId9"/>
  </p:notesMasterIdLst>
  <p:handoutMasterIdLst>
    <p:handoutMasterId r:id="rId10"/>
  </p:handoutMasterIdLst>
  <p:sldIdLst>
    <p:sldId id="359" r:id="rId5"/>
    <p:sldId id="358" r:id="rId6"/>
    <p:sldId id="361" r:id="rId7"/>
    <p:sldId id="362" r:id="rId8"/>
  </p:sldIdLst>
  <p:sldSz cx="9144000" cy="5143500" type="screen16x9"/>
  <p:notesSz cx="6950075" cy="9236075"/>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56"/>
    <a:srgbClr val="007698"/>
    <a:srgbClr val="666666"/>
    <a:srgbClr val="0095D3"/>
    <a:srgbClr val="000000"/>
    <a:srgbClr val="021A32"/>
    <a:srgbClr val="0097D9"/>
    <a:srgbClr val="FF9100"/>
    <a:srgbClr val="CCCCCC"/>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0" autoAdjust="0"/>
    <p:restoredTop sz="94893" autoAdjust="0"/>
  </p:normalViewPr>
  <p:slideViewPr>
    <p:cSldViewPr snapToGrid="0">
      <p:cViewPr varScale="1">
        <p:scale>
          <a:sx n="80" d="100"/>
          <a:sy n="80" d="100"/>
        </p:scale>
        <p:origin x="920" y="44"/>
      </p:cViewPr>
      <p:guideLst>
        <p:guide orient="horz" pos="1620"/>
        <p:guide pos="2880"/>
      </p:guideLst>
    </p:cSldViewPr>
  </p:slideViewPr>
  <p:outlineViewPr>
    <p:cViewPr>
      <p:scale>
        <a:sx n="33" d="100"/>
        <a:sy n="33" d="100"/>
      </p:scale>
      <p:origin x="0" y="-78704"/>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4968" y="19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B954CA-2F34-E948-86B9-C944E6B6AB0F}"/>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DF1BAAEE-99EF-D54A-AED3-A72AC3F899A9}"/>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500BE106-9E8F-5E4B-8372-DEE3BFEF72D4}" type="datetimeFigureOut">
              <a:rPr lang="en-US" smtClean="0"/>
              <a:t>1/7/2025</a:t>
            </a:fld>
            <a:endParaRPr lang="fr-CA"/>
          </a:p>
        </p:txBody>
      </p:sp>
      <p:sp>
        <p:nvSpPr>
          <p:cNvPr id="4" name="Footer Placeholder 3">
            <a:extLst>
              <a:ext uri="{FF2B5EF4-FFF2-40B4-BE49-F238E27FC236}">
                <a16:creationId xmlns:a16="http://schemas.microsoft.com/office/drawing/2014/main" id="{E64E8305-73AA-6840-97B7-0D64D061ABCC}"/>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B407463-666A-0F49-9FC4-D93C4E87AC24}"/>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946DF961-5305-434E-95F8-41B09B72669A}" type="slidenum">
              <a:rPr lang="en-US" smtClean="0"/>
              <a:t>‹#›</a:t>
            </a:fld>
            <a:endParaRPr lang="fr-CA"/>
          </a:p>
        </p:txBody>
      </p:sp>
    </p:spTree>
    <p:extLst>
      <p:ext uri="{BB962C8B-B14F-4D97-AF65-F5344CB8AC3E}">
        <p14:creationId xmlns:p14="http://schemas.microsoft.com/office/powerpoint/2010/main" val="147550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78C78EF0-0DF0-8442-8A08-5681612D9C6F}" type="datetimeFigureOut">
              <a:rPr lang="en-US" smtClean="0"/>
              <a:t>1/7/2025</a:t>
            </a:fld>
            <a:endParaRPr lang="fr-CA"/>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455D1DE-A7B1-4046-BEEF-D8F8EFF4F403}" type="slidenum">
              <a:rPr lang="en-US" smtClean="0"/>
              <a:t>‹#›</a:t>
            </a:fld>
            <a:endParaRPr lang="fr-CA"/>
          </a:p>
        </p:txBody>
      </p:sp>
    </p:spTree>
    <p:extLst>
      <p:ext uri="{BB962C8B-B14F-4D97-AF65-F5344CB8AC3E}">
        <p14:creationId xmlns:p14="http://schemas.microsoft.com/office/powerpoint/2010/main" val="79657280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800" b="0" i="0" dirty="0">
                <a:solidFill>
                  <a:srgbClr val="0070C0"/>
                </a:solidFill>
                <a:effectLst/>
                <a:latin typeface="Arial" panose="020B0604020202020204" pitchFamily="34" charset="0"/>
              </a:rPr>
              <a:t> </a:t>
            </a:r>
            <a:endParaRPr lang="en-US" sz="1800" b="0" i="0"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455D1DE-A7B1-4046-BEEF-D8F8EFF4F403}" type="slidenum">
              <a:rPr lang="en-US" smtClean="0"/>
              <a:t>2</a:t>
            </a:fld>
            <a:endParaRPr lang="en-US"/>
          </a:p>
        </p:txBody>
      </p:sp>
    </p:spTree>
    <p:extLst>
      <p:ext uri="{BB962C8B-B14F-4D97-AF65-F5344CB8AC3E}">
        <p14:creationId xmlns:p14="http://schemas.microsoft.com/office/powerpoint/2010/main" val="3123050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14EF8-A7A5-1193-DD88-A2F09E8775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125159-F44B-23F7-F1F5-E24B78811D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4FB92A-D304-81AD-4F15-E5349F41D72D}"/>
              </a:ext>
            </a:extLst>
          </p:cNvPr>
          <p:cNvSpPr>
            <a:spLocks noGrp="1"/>
          </p:cNvSpPr>
          <p:nvPr>
            <p:ph type="body" idx="1"/>
          </p:nvPr>
        </p:nvSpPr>
        <p:spPr/>
        <p:txBody>
          <a:bodyPr/>
          <a:lstStyle/>
          <a:p>
            <a:pPr algn="l" rtl="0" fontAlgn="base">
              <a:buFont typeface="Arial" panose="020B0604020202020204" pitchFamily="34" charset="0"/>
              <a:buNone/>
            </a:pPr>
            <a:r>
              <a:rPr lang="en-US" sz="1800" b="0" i="0" dirty="0">
                <a:solidFill>
                  <a:srgbClr val="0070C0"/>
                </a:solidFill>
                <a:effectLst/>
                <a:latin typeface="Arial" panose="020B0604020202020204" pitchFamily="34" charset="0"/>
              </a:rPr>
              <a:t> </a:t>
            </a:r>
            <a:endParaRPr lang="en-US" sz="1800" b="0" i="0" dirty="0">
              <a:solidFill>
                <a:srgbClr val="000000"/>
              </a:solidFill>
              <a:effectLs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88E41C0D-75E9-B5CF-3974-458F09389C7A}"/>
              </a:ext>
            </a:extLst>
          </p:cNvPr>
          <p:cNvSpPr>
            <a:spLocks noGrp="1"/>
          </p:cNvSpPr>
          <p:nvPr>
            <p:ph type="sldNum" sz="quarter" idx="5"/>
          </p:nvPr>
        </p:nvSpPr>
        <p:spPr/>
        <p:txBody>
          <a:bodyPr/>
          <a:lstStyle/>
          <a:p>
            <a:fld id="{2455D1DE-A7B1-4046-BEEF-D8F8EFF4F403}" type="slidenum">
              <a:rPr lang="en-US" smtClean="0"/>
              <a:t>3</a:t>
            </a:fld>
            <a:endParaRPr lang="en-US"/>
          </a:p>
        </p:txBody>
      </p:sp>
    </p:spTree>
    <p:extLst>
      <p:ext uri="{BB962C8B-B14F-4D97-AF65-F5344CB8AC3E}">
        <p14:creationId xmlns:p14="http://schemas.microsoft.com/office/powerpoint/2010/main" val="1155983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6769F-F308-F70B-EF25-FA0EDDD553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DE0A5C-7031-2AE3-FB42-B2A35CEB34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3BAE26-7167-7389-6A83-EFBB1F5E0FBA}"/>
              </a:ext>
            </a:extLst>
          </p:cNvPr>
          <p:cNvSpPr>
            <a:spLocks noGrp="1"/>
          </p:cNvSpPr>
          <p:nvPr>
            <p:ph type="body" idx="1"/>
          </p:nvPr>
        </p:nvSpPr>
        <p:spPr/>
        <p:txBody>
          <a:bodyPr/>
          <a:lstStyle/>
          <a:p>
            <a:pPr algn="l" rtl="0" fontAlgn="base">
              <a:buFont typeface="Arial" panose="020B0604020202020204" pitchFamily="34" charset="0"/>
              <a:buNone/>
            </a:pPr>
            <a:r>
              <a:rPr lang="en-US" sz="1800" b="0" i="0" dirty="0">
                <a:solidFill>
                  <a:srgbClr val="0070C0"/>
                </a:solidFill>
                <a:effectLst/>
                <a:latin typeface="Arial" panose="020B0604020202020204" pitchFamily="34" charset="0"/>
              </a:rPr>
              <a:t> </a:t>
            </a:r>
            <a:endParaRPr lang="en-US" sz="1800" b="0" i="0" dirty="0">
              <a:solidFill>
                <a:srgbClr val="000000"/>
              </a:solidFill>
              <a:effectLs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CAFC3C41-C333-7672-FCB6-7E6273D29DCB}"/>
              </a:ext>
            </a:extLst>
          </p:cNvPr>
          <p:cNvSpPr>
            <a:spLocks noGrp="1"/>
          </p:cNvSpPr>
          <p:nvPr>
            <p:ph type="sldNum" sz="quarter" idx="5"/>
          </p:nvPr>
        </p:nvSpPr>
        <p:spPr/>
        <p:txBody>
          <a:bodyPr/>
          <a:lstStyle/>
          <a:p>
            <a:fld id="{2455D1DE-A7B1-4046-BEEF-D8F8EFF4F403}" type="slidenum">
              <a:rPr lang="en-US" smtClean="0"/>
              <a:t>4</a:t>
            </a:fld>
            <a:endParaRPr lang="en-US"/>
          </a:p>
        </p:txBody>
      </p:sp>
    </p:spTree>
    <p:extLst>
      <p:ext uri="{BB962C8B-B14F-4D97-AF65-F5344CB8AC3E}">
        <p14:creationId xmlns:p14="http://schemas.microsoft.com/office/powerpoint/2010/main" val="1837786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6" Type="http://schemas.openxmlformats.org/officeDocument/2006/relationships/image" Target="../media/image30.png"/><Relationship Id="rId117" Type="http://schemas.openxmlformats.org/officeDocument/2006/relationships/image" Target="../media/image121.svg"/><Relationship Id="rId21" Type="http://schemas.openxmlformats.org/officeDocument/2006/relationships/image" Target="../media/image25.svg"/><Relationship Id="rId42" Type="http://schemas.openxmlformats.org/officeDocument/2006/relationships/image" Target="../media/image46.png"/><Relationship Id="rId47" Type="http://schemas.openxmlformats.org/officeDocument/2006/relationships/image" Target="../media/image51.svg"/><Relationship Id="rId63" Type="http://schemas.openxmlformats.org/officeDocument/2006/relationships/image" Target="../media/image67.svg"/><Relationship Id="rId68" Type="http://schemas.openxmlformats.org/officeDocument/2006/relationships/image" Target="../media/image72.png"/><Relationship Id="rId84" Type="http://schemas.openxmlformats.org/officeDocument/2006/relationships/image" Target="../media/image88.png"/><Relationship Id="rId89" Type="http://schemas.openxmlformats.org/officeDocument/2006/relationships/image" Target="../media/image93.svg"/><Relationship Id="rId112" Type="http://schemas.openxmlformats.org/officeDocument/2006/relationships/image" Target="../media/image116.png"/><Relationship Id="rId133" Type="http://schemas.openxmlformats.org/officeDocument/2006/relationships/image" Target="../media/image137.svg"/><Relationship Id="rId138" Type="http://schemas.openxmlformats.org/officeDocument/2006/relationships/image" Target="../media/image142.png"/><Relationship Id="rId154" Type="http://schemas.openxmlformats.org/officeDocument/2006/relationships/image" Target="../media/image158.png"/><Relationship Id="rId159" Type="http://schemas.openxmlformats.org/officeDocument/2006/relationships/image" Target="../media/image163.svg"/><Relationship Id="rId175" Type="http://schemas.openxmlformats.org/officeDocument/2006/relationships/image" Target="../media/image179.svg"/><Relationship Id="rId170" Type="http://schemas.openxmlformats.org/officeDocument/2006/relationships/image" Target="../media/image174.png"/><Relationship Id="rId16" Type="http://schemas.openxmlformats.org/officeDocument/2006/relationships/image" Target="../media/image20.png"/><Relationship Id="rId107" Type="http://schemas.openxmlformats.org/officeDocument/2006/relationships/image" Target="../media/image111.svg"/><Relationship Id="rId11" Type="http://schemas.openxmlformats.org/officeDocument/2006/relationships/image" Target="../media/image15.svg"/><Relationship Id="rId32" Type="http://schemas.openxmlformats.org/officeDocument/2006/relationships/image" Target="../media/image36.png"/><Relationship Id="rId37" Type="http://schemas.openxmlformats.org/officeDocument/2006/relationships/image" Target="../media/image41.svg"/><Relationship Id="rId53" Type="http://schemas.openxmlformats.org/officeDocument/2006/relationships/image" Target="../media/image57.svg"/><Relationship Id="rId58" Type="http://schemas.openxmlformats.org/officeDocument/2006/relationships/image" Target="../media/image62.png"/><Relationship Id="rId74" Type="http://schemas.openxmlformats.org/officeDocument/2006/relationships/image" Target="../media/image78.png"/><Relationship Id="rId79" Type="http://schemas.openxmlformats.org/officeDocument/2006/relationships/image" Target="../media/image83.svg"/><Relationship Id="rId102" Type="http://schemas.openxmlformats.org/officeDocument/2006/relationships/image" Target="../media/image106.png"/><Relationship Id="rId123" Type="http://schemas.openxmlformats.org/officeDocument/2006/relationships/image" Target="../media/image127.svg"/><Relationship Id="rId128" Type="http://schemas.openxmlformats.org/officeDocument/2006/relationships/image" Target="../media/image132.png"/><Relationship Id="rId144" Type="http://schemas.openxmlformats.org/officeDocument/2006/relationships/image" Target="../media/image148.png"/><Relationship Id="rId149" Type="http://schemas.openxmlformats.org/officeDocument/2006/relationships/image" Target="../media/image153.svg"/><Relationship Id="rId5" Type="http://schemas.openxmlformats.org/officeDocument/2006/relationships/image" Target="../media/image9.svg"/><Relationship Id="rId90" Type="http://schemas.openxmlformats.org/officeDocument/2006/relationships/image" Target="../media/image94.png"/><Relationship Id="rId95" Type="http://schemas.openxmlformats.org/officeDocument/2006/relationships/image" Target="../media/image99.svg"/><Relationship Id="rId160" Type="http://schemas.openxmlformats.org/officeDocument/2006/relationships/image" Target="../media/image164.png"/><Relationship Id="rId165" Type="http://schemas.openxmlformats.org/officeDocument/2006/relationships/image" Target="../media/image169.svg"/><Relationship Id="rId22" Type="http://schemas.openxmlformats.org/officeDocument/2006/relationships/image" Target="../media/image26.png"/><Relationship Id="rId27" Type="http://schemas.openxmlformats.org/officeDocument/2006/relationships/image" Target="../media/image31.svg"/><Relationship Id="rId43" Type="http://schemas.openxmlformats.org/officeDocument/2006/relationships/image" Target="../media/image47.svg"/><Relationship Id="rId48" Type="http://schemas.openxmlformats.org/officeDocument/2006/relationships/image" Target="../media/image52.png"/><Relationship Id="rId64" Type="http://schemas.openxmlformats.org/officeDocument/2006/relationships/image" Target="../media/image68.png"/><Relationship Id="rId69" Type="http://schemas.openxmlformats.org/officeDocument/2006/relationships/image" Target="../media/image73.svg"/><Relationship Id="rId113" Type="http://schemas.openxmlformats.org/officeDocument/2006/relationships/image" Target="../media/image117.svg"/><Relationship Id="rId118" Type="http://schemas.openxmlformats.org/officeDocument/2006/relationships/image" Target="../media/image122.png"/><Relationship Id="rId134" Type="http://schemas.openxmlformats.org/officeDocument/2006/relationships/image" Target="../media/image138.png"/><Relationship Id="rId139" Type="http://schemas.openxmlformats.org/officeDocument/2006/relationships/image" Target="../media/image143.svg"/><Relationship Id="rId80" Type="http://schemas.openxmlformats.org/officeDocument/2006/relationships/image" Target="../media/image84.png"/><Relationship Id="rId85" Type="http://schemas.openxmlformats.org/officeDocument/2006/relationships/image" Target="../media/image89.svg"/><Relationship Id="rId150" Type="http://schemas.openxmlformats.org/officeDocument/2006/relationships/image" Target="../media/image154.png"/><Relationship Id="rId155" Type="http://schemas.openxmlformats.org/officeDocument/2006/relationships/image" Target="../media/image159.svg"/><Relationship Id="rId171" Type="http://schemas.openxmlformats.org/officeDocument/2006/relationships/image" Target="../media/image175.svg"/><Relationship Id="rId176" Type="http://schemas.openxmlformats.org/officeDocument/2006/relationships/image" Target="../media/image180.png"/><Relationship Id="rId12" Type="http://schemas.openxmlformats.org/officeDocument/2006/relationships/image" Target="../media/image16.png"/><Relationship Id="rId17" Type="http://schemas.openxmlformats.org/officeDocument/2006/relationships/image" Target="../media/image21.svg"/><Relationship Id="rId33" Type="http://schemas.openxmlformats.org/officeDocument/2006/relationships/image" Target="../media/image37.svg"/><Relationship Id="rId38" Type="http://schemas.openxmlformats.org/officeDocument/2006/relationships/image" Target="../media/image42.png"/><Relationship Id="rId59" Type="http://schemas.openxmlformats.org/officeDocument/2006/relationships/image" Target="../media/image63.svg"/><Relationship Id="rId103" Type="http://schemas.openxmlformats.org/officeDocument/2006/relationships/image" Target="../media/image107.svg"/><Relationship Id="rId108" Type="http://schemas.openxmlformats.org/officeDocument/2006/relationships/image" Target="../media/image112.png"/><Relationship Id="rId124" Type="http://schemas.openxmlformats.org/officeDocument/2006/relationships/image" Target="../media/image128.png"/><Relationship Id="rId129" Type="http://schemas.openxmlformats.org/officeDocument/2006/relationships/image" Target="../media/image133.svg"/><Relationship Id="rId54" Type="http://schemas.openxmlformats.org/officeDocument/2006/relationships/image" Target="../media/image58.png"/><Relationship Id="rId70" Type="http://schemas.openxmlformats.org/officeDocument/2006/relationships/image" Target="../media/image74.png"/><Relationship Id="rId75" Type="http://schemas.openxmlformats.org/officeDocument/2006/relationships/image" Target="../media/image79.svg"/><Relationship Id="rId91" Type="http://schemas.openxmlformats.org/officeDocument/2006/relationships/image" Target="../media/image95.svg"/><Relationship Id="rId96" Type="http://schemas.openxmlformats.org/officeDocument/2006/relationships/image" Target="../media/image100.png"/><Relationship Id="rId140" Type="http://schemas.openxmlformats.org/officeDocument/2006/relationships/image" Target="../media/image144.png"/><Relationship Id="rId145" Type="http://schemas.openxmlformats.org/officeDocument/2006/relationships/image" Target="../media/image149.svg"/><Relationship Id="rId161" Type="http://schemas.openxmlformats.org/officeDocument/2006/relationships/image" Target="../media/image165.svg"/><Relationship Id="rId166" Type="http://schemas.openxmlformats.org/officeDocument/2006/relationships/image" Target="../media/image170.png"/><Relationship Id="rId1" Type="http://schemas.openxmlformats.org/officeDocument/2006/relationships/slideMaster" Target="../slideMasters/slideMaster1.xml"/><Relationship Id="rId6" Type="http://schemas.openxmlformats.org/officeDocument/2006/relationships/image" Target="../media/image10.png"/><Relationship Id="rId23" Type="http://schemas.openxmlformats.org/officeDocument/2006/relationships/image" Target="../media/image27.svg"/><Relationship Id="rId28" Type="http://schemas.openxmlformats.org/officeDocument/2006/relationships/image" Target="../media/image32.png"/><Relationship Id="rId49" Type="http://schemas.openxmlformats.org/officeDocument/2006/relationships/image" Target="../media/image53.svg"/><Relationship Id="rId114" Type="http://schemas.openxmlformats.org/officeDocument/2006/relationships/image" Target="../media/image118.png"/><Relationship Id="rId119" Type="http://schemas.openxmlformats.org/officeDocument/2006/relationships/image" Target="../media/image123.svg"/><Relationship Id="rId10" Type="http://schemas.openxmlformats.org/officeDocument/2006/relationships/image" Target="../media/image14.png"/><Relationship Id="rId31" Type="http://schemas.openxmlformats.org/officeDocument/2006/relationships/image" Target="../media/image35.svg"/><Relationship Id="rId44" Type="http://schemas.openxmlformats.org/officeDocument/2006/relationships/image" Target="../media/image48.png"/><Relationship Id="rId52" Type="http://schemas.openxmlformats.org/officeDocument/2006/relationships/image" Target="../media/image56.png"/><Relationship Id="rId60" Type="http://schemas.openxmlformats.org/officeDocument/2006/relationships/image" Target="../media/image64.png"/><Relationship Id="rId65" Type="http://schemas.openxmlformats.org/officeDocument/2006/relationships/image" Target="../media/image69.svg"/><Relationship Id="rId73" Type="http://schemas.openxmlformats.org/officeDocument/2006/relationships/image" Target="../media/image77.svg"/><Relationship Id="rId78" Type="http://schemas.openxmlformats.org/officeDocument/2006/relationships/image" Target="../media/image82.png"/><Relationship Id="rId81" Type="http://schemas.openxmlformats.org/officeDocument/2006/relationships/image" Target="../media/image85.svg"/><Relationship Id="rId86" Type="http://schemas.openxmlformats.org/officeDocument/2006/relationships/image" Target="../media/image90.png"/><Relationship Id="rId94" Type="http://schemas.openxmlformats.org/officeDocument/2006/relationships/image" Target="../media/image98.png"/><Relationship Id="rId99" Type="http://schemas.openxmlformats.org/officeDocument/2006/relationships/image" Target="../media/image103.svg"/><Relationship Id="rId101" Type="http://schemas.openxmlformats.org/officeDocument/2006/relationships/image" Target="../media/image105.svg"/><Relationship Id="rId122" Type="http://schemas.openxmlformats.org/officeDocument/2006/relationships/image" Target="../media/image126.png"/><Relationship Id="rId130" Type="http://schemas.openxmlformats.org/officeDocument/2006/relationships/image" Target="../media/image134.png"/><Relationship Id="rId135" Type="http://schemas.openxmlformats.org/officeDocument/2006/relationships/image" Target="../media/image139.svg"/><Relationship Id="rId143" Type="http://schemas.openxmlformats.org/officeDocument/2006/relationships/image" Target="../media/image147.svg"/><Relationship Id="rId148" Type="http://schemas.openxmlformats.org/officeDocument/2006/relationships/image" Target="../media/image152.png"/><Relationship Id="rId151" Type="http://schemas.openxmlformats.org/officeDocument/2006/relationships/image" Target="../media/image155.svg"/><Relationship Id="rId156" Type="http://schemas.openxmlformats.org/officeDocument/2006/relationships/image" Target="../media/image160.png"/><Relationship Id="rId164" Type="http://schemas.openxmlformats.org/officeDocument/2006/relationships/image" Target="../media/image168.png"/><Relationship Id="rId169" Type="http://schemas.openxmlformats.org/officeDocument/2006/relationships/image" Target="../media/image173.svg"/><Relationship Id="rId177" Type="http://schemas.openxmlformats.org/officeDocument/2006/relationships/image" Target="../media/image181.svg"/><Relationship Id="rId4" Type="http://schemas.openxmlformats.org/officeDocument/2006/relationships/image" Target="../media/image8.png"/><Relationship Id="rId9" Type="http://schemas.openxmlformats.org/officeDocument/2006/relationships/image" Target="../media/image13.svg"/><Relationship Id="rId172" Type="http://schemas.openxmlformats.org/officeDocument/2006/relationships/image" Target="../media/image176.png"/><Relationship Id="rId13" Type="http://schemas.openxmlformats.org/officeDocument/2006/relationships/image" Target="../media/image17.svg"/><Relationship Id="rId18" Type="http://schemas.openxmlformats.org/officeDocument/2006/relationships/image" Target="../media/image22.png"/><Relationship Id="rId39" Type="http://schemas.openxmlformats.org/officeDocument/2006/relationships/image" Target="../media/image43.svg"/><Relationship Id="rId109" Type="http://schemas.openxmlformats.org/officeDocument/2006/relationships/image" Target="../media/image113.svg"/><Relationship Id="rId34" Type="http://schemas.openxmlformats.org/officeDocument/2006/relationships/image" Target="../media/image38.png"/><Relationship Id="rId50" Type="http://schemas.openxmlformats.org/officeDocument/2006/relationships/image" Target="../media/image54.png"/><Relationship Id="rId55" Type="http://schemas.openxmlformats.org/officeDocument/2006/relationships/image" Target="../media/image59.svg"/><Relationship Id="rId76" Type="http://schemas.openxmlformats.org/officeDocument/2006/relationships/image" Target="../media/image80.png"/><Relationship Id="rId97" Type="http://schemas.openxmlformats.org/officeDocument/2006/relationships/image" Target="../media/image101.svg"/><Relationship Id="rId104" Type="http://schemas.openxmlformats.org/officeDocument/2006/relationships/image" Target="../media/image108.png"/><Relationship Id="rId120" Type="http://schemas.openxmlformats.org/officeDocument/2006/relationships/image" Target="../media/image124.png"/><Relationship Id="rId125" Type="http://schemas.openxmlformats.org/officeDocument/2006/relationships/image" Target="../media/image129.svg"/><Relationship Id="rId141" Type="http://schemas.openxmlformats.org/officeDocument/2006/relationships/image" Target="../media/image145.svg"/><Relationship Id="rId146" Type="http://schemas.openxmlformats.org/officeDocument/2006/relationships/image" Target="../media/image150.png"/><Relationship Id="rId167" Type="http://schemas.openxmlformats.org/officeDocument/2006/relationships/image" Target="../media/image171.svg"/><Relationship Id="rId7" Type="http://schemas.openxmlformats.org/officeDocument/2006/relationships/image" Target="../media/image11.svg"/><Relationship Id="rId71" Type="http://schemas.openxmlformats.org/officeDocument/2006/relationships/image" Target="../media/image75.svg"/><Relationship Id="rId92" Type="http://schemas.openxmlformats.org/officeDocument/2006/relationships/image" Target="../media/image96.png"/><Relationship Id="rId162" Type="http://schemas.openxmlformats.org/officeDocument/2006/relationships/image" Target="../media/image166.png"/><Relationship Id="rId2" Type="http://schemas.openxmlformats.org/officeDocument/2006/relationships/image" Target="../media/image6.png"/><Relationship Id="rId29" Type="http://schemas.openxmlformats.org/officeDocument/2006/relationships/image" Target="../media/image33.svg"/><Relationship Id="rId24" Type="http://schemas.openxmlformats.org/officeDocument/2006/relationships/image" Target="../media/image28.png"/><Relationship Id="rId40" Type="http://schemas.openxmlformats.org/officeDocument/2006/relationships/image" Target="../media/image44.png"/><Relationship Id="rId45" Type="http://schemas.openxmlformats.org/officeDocument/2006/relationships/image" Target="../media/image49.svg"/><Relationship Id="rId66" Type="http://schemas.openxmlformats.org/officeDocument/2006/relationships/image" Target="../media/image70.png"/><Relationship Id="rId87" Type="http://schemas.openxmlformats.org/officeDocument/2006/relationships/image" Target="../media/image91.svg"/><Relationship Id="rId110" Type="http://schemas.openxmlformats.org/officeDocument/2006/relationships/image" Target="../media/image114.png"/><Relationship Id="rId115" Type="http://schemas.openxmlformats.org/officeDocument/2006/relationships/image" Target="../media/image119.svg"/><Relationship Id="rId131" Type="http://schemas.openxmlformats.org/officeDocument/2006/relationships/image" Target="../media/image135.svg"/><Relationship Id="rId136" Type="http://schemas.openxmlformats.org/officeDocument/2006/relationships/image" Target="../media/image140.png"/><Relationship Id="rId157" Type="http://schemas.openxmlformats.org/officeDocument/2006/relationships/image" Target="../media/image161.svg"/><Relationship Id="rId61" Type="http://schemas.openxmlformats.org/officeDocument/2006/relationships/image" Target="../media/image65.svg"/><Relationship Id="rId82" Type="http://schemas.openxmlformats.org/officeDocument/2006/relationships/image" Target="../media/image86.png"/><Relationship Id="rId152" Type="http://schemas.openxmlformats.org/officeDocument/2006/relationships/image" Target="../media/image156.png"/><Relationship Id="rId173" Type="http://schemas.openxmlformats.org/officeDocument/2006/relationships/image" Target="../media/image177.svg"/><Relationship Id="rId19" Type="http://schemas.openxmlformats.org/officeDocument/2006/relationships/image" Target="../media/image23.svg"/><Relationship Id="rId14" Type="http://schemas.openxmlformats.org/officeDocument/2006/relationships/image" Target="../media/image18.png"/><Relationship Id="rId30" Type="http://schemas.openxmlformats.org/officeDocument/2006/relationships/image" Target="../media/image34.png"/><Relationship Id="rId35" Type="http://schemas.openxmlformats.org/officeDocument/2006/relationships/image" Target="../media/image39.svg"/><Relationship Id="rId56" Type="http://schemas.openxmlformats.org/officeDocument/2006/relationships/image" Target="../media/image60.png"/><Relationship Id="rId77" Type="http://schemas.openxmlformats.org/officeDocument/2006/relationships/image" Target="../media/image81.svg"/><Relationship Id="rId100" Type="http://schemas.openxmlformats.org/officeDocument/2006/relationships/image" Target="../media/image104.png"/><Relationship Id="rId105" Type="http://schemas.openxmlformats.org/officeDocument/2006/relationships/image" Target="../media/image109.svg"/><Relationship Id="rId126" Type="http://schemas.openxmlformats.org/officeDocument/2006/relationships/image" Target="../media/image130.png"/><Relationship Id="rId147" Type="http://schemas.openxmlformats.org/officeDocument/2006/relationships/image" Target="../media/image151.svg"/><Relationship Id="rId168" Type="http://schemas.openxmlformats.org/officeDocument/2006/relationships/image" Target="../media/image172.png"/><Relationship Id="rId8" Type="http://schemas.openxmlformats.org/officeDocument/2006/relationships/image" Target="../media/image12.png"/><Relationship Id="rId51" Type="http://schemas.openxmlformats.org/officeDocument/2006/relationships/image" Target="../media/image55.svg"/><Relationship Id="rId72" Type="http://schemas.openxmlformats.org/officeDocument/2006/relationships/image" Target="../media/image76.png"/><Relationship Id="rId93" Type="http://schemas.openxmlformats.org/officeDocument/2006/relationships/image" Target="../media/image97.svg"/><Relationship Id="rId98" Type="http://schemas.openxmlformats.org/officeDocument/2006/relationships/image" Target="../media/image102.png"/><Relationship Id="rId121" Type="http://schemas.openxmlformats.org/officeDocument/2006/relationships/image" Target="../media/image125.svg"/><Relationship Id="rId142" Type="http://schemas.openxmlformats.org/officeDocument/2006/relationships/image" Target="../media/image146.png"/><Relationship Id="rId163" Type="http://schemas.openxmlformats.org/officeDocument/2006/relationships/image" Target="../media/image167.svg"/><Relationship Id="rId3" Type="http://schemas.openxmlformats.org/officeDocument/2006/relationships/image" Target="../media/image7.svg"/><Relationship Id="rId25" Type="http://schemas.openxmlformats.org/officeDocument/2006/relationships/image" Target="../media/image29.svg"/><Relationship Id="rId46" Type="http://schemas.openxmlformats.org/officeDocument/2006/relationships/image" Target="../media/image50.png"/><Relationship Id="rId67" Type="http://schemas.openxmlformats.org/officeDocument/2006/relationships/image" Target="../media/image71.svg"/><Relationship Id="rId116" Type="http://schemas.openxmlformats.org/officeDocument/2006/relationships/image" Target="../media/image120.png"/><Relationship Id="rId137" Type="http://schemas.openxmlformats.org/officeDocument/2006/relationships/image" Target="../media/image141.svg"/><Relationship Id="rId158" Type="http://schemas.openxmlformats.org/officeDocument/2006/relationships/image" Target="../media/image162.png"/><Relationship Id="rId20" Type="http://schemas.openxmlformats.org/officeDocument/2006/relationships/image" Target="../media/image24.png"/><Relationship Id="rId41" Type="http://schemas.openxmlformats.org/officeDocument/2006/relationships/image" Target="../media/image45.svg"/><Relationship Id="rId62" Type="http://schemas.openxmlformats.org/officeDocument/2006/relationships/image" Target="../media/image66.png"/><Relationship Id="rId83" Type="http://schemas.openxmlformats.org/officeDocument/2006/relationships/image" Target="../media/image87.svg"/><Relationship Id="rId88" Type="http://schemas.openxmlformats.org/officeDocument/2006/relationships/image" Target="../media/image92.png"/><Relationship Id="rId111" Type="http://schemas.openxmlformats.org/officeDocument/2006/relationships/image" Target="../media/image115.svg"/><Relationship Id="rId132" Type="http://schemas.openxmlformats.org/officeDocument/2006/relationships/image" Target="../media/image136.png"/><Relationship Id="rId153" Type="http://schemas.openxmlformats.org/officeDocument/2006/relationships/image" Target="../media/image157.svg"/><Relationship Id="rId174" Type="http://schemas.openxmlformats.org/officeDocument/2006/relationships/image" Target="../media/image178.png"/><Relationship Id="rId15" Type="http://schemas.openxmlformats.org/officeDocument/2006/relationships/image" Target="../media/image19.svg"/><Relationship Id="rId36" Type="http://schemas.openxmlformats.org/officeDocument/2006/relationships/image" Target="../media/image40.png"/><Relationship Id="rId57" Type="http://schemas.openxmlformats.org/officeDocument/2006/relationships/image" Target="../media/image61.svg"/><Relationship Id="rId106" Type="http://schemas.openxmlformats.org/officeDocument/2006/relationships/image" Target="../media/image110.png"/><Relationship Id="rId127" Type="http://schemas.openxmlformats.org/officeDocument/2006/relationships/image" Target="../media/image131.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3.svg"/><Relationship Id="rId2" Type="http://schemas.openxmlformats.org/officeDocument/2006/relationships/image" Target="../media/image182.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5.svg"/><Relationship Id="rId2" Type="http://schemas.openxmlformats.org/officeDocument/2006/relationships/image" Target="../media/image184.png"/><Relationship Id="rId1" Type="http://schemas.openxmlformats.org/officeDocument/2006/relationships/slideMaster" Target="../slideMasters/slideMaster1.xml"/><Relationship Id="rId5" Type="http://schemas.openxmlformats.org/officeDocument/2006/relationships/image" Target="../media/image187.svg"/><Relationship Id="rId4" Type="http://schemas.openxmlformats.org/officeDocument/2006/relationships/image" Target="../media/image18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9.svg"/><Relationship Id="rId2" Type="http://schemas.openxmlformats.org/officeDocument/2006/relationships/image" Target="../media/image18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ne">
    <p:spTree>
      <p:nvGrpSpPr>
        <p:cNvPr id="1" name=""/>
        <p:cNvGrpSpPr/>
        <p:nvPr/>
      </p:nvGrpSpPr>
      <p:grpSpPr>
        <a:xfrm>
          <a:off x="0" y="0"/>
          <a:ext cx="0" cy="0"/>
          <a:chOff x="0" y="0"/>
          <a:chExt cx="0" cy="0"/>
        </a:xfrm>
      </p:grpSpPr>
      <p:sp>
        <p:nvSpPr>
          <p:cNvPr id="2" name="Title 1"/>
          <p:cNvSpPr>
            <a:spLocks noGrp="1"/>
          </p:cNvSpPr>
          <p:nvPr>
            <p:ph type="ctrTitle"/>
          </p:nvPr>
        </p:nvSpPr>
        <p:spPr>
          <a:xfrm>
            <a:off x="440593" y="1916628"/>
            <a:ext cx="4626978" cy="1117229"/>
          </a:xfrm>
          <a:prstGeom prst="rect">
            <a:avLst/>
          </a:prstGeom>
        </p:spPr>
        <p:txBody>
          <a:bodyPr wrap="square" lIns="0" anchor="b">
            <a:noAutofit/>
          </a:bodyPr>
          <a:lstStyle>
            <a:lvl1pPr algn="l">
              <a:defRPr sz="3700" b="1" cap="all" baseline="0"/>
            </a:lvl1pPr>
          </a:lstStyle>
          <a:p>
            <a:r>
              <a:rPr lang="en-US"/>
              <a:t>Click to edit Master title</a:t>
            </a:r>
          </a:p>
        </p:txBody>
      </p:sp>
      <p:sp>
        <p:nvSpPr>
          <p:cNvPr id="3" name="Subtitle 2"/>
          <p:cNvSpPr>
            <a:spLocks noGrp="1"/>
          </p:cNvSpPr>
          <p:nvPr>
            <p:ph type="subTitle" idx="1"/>
          </p:nvPr>
        </p:nvSpPr>
        <p:spPr>
          <a:xfrm>
            <a:off x="440593" y="2967804"/>
            <a:ext cx="4626978" cy="313932"/>
          </a:xfrm>
          <a:prstGeom prst="rect">
            <a:avLst/>
          </a:prstGeom>
        </p:spPr>
        <p:txBody>
          <a:bodyPr wrap="square" lIns="0">
            <a:noAutofit/>
          </a:bodyPr>
          <a:lstStyle>
            <a:lvl1pPr marL="0" indent="0" algn="l">
              <a:buNone/>
              <a:defRPr sz="16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ext Placeholder 9"/>
          <p:cNvSpPr>
            <a:spLocks noGrp="1"/>
          </p:cNvSpPr>
          <p:nvPr>
            <p:ph type="body" sz="quarter" idx="10" hasCustomPrompt="1"/>
          </p:nvPr>
        </p:nvSpPr>
        <p:spPr>
          <a:xfrm>
            <a:off x="440593" y="4117347"/>
            <a:ext cx="4626978" cy="258532"/>
          </a:xfrm>
          <a:prstGeom prst="rect">
            <a:avLst/>
          </a:prstGeom>
        </p:spPr>
        <p:txBody>
          <a:bodyPr lIns="0">
            <a:noAutofit/>
          </a:bodyPr>
          <a:lstStyle>
            <a:lvl1pPr marL="0" indent="0">
              <a:buNone/>
              <a:defRPr sz="1200">
                <a:solidFill>
                  <a:schemeClr val="accent3"/>
                </a:solidFill>
              </a:defRPr>
            </a:lvl1pPr>
          </a:lstStyle>
          <a:p>
            <a:pPr lvl="0"/>
            <a:r>
              <a:rPr lang="en-US"/>
              <a:t>Presented by</a:t>
            </a:r>
          </a:p>
        </p:txBody>
      </p:sp>
      <p:sp>
        <p:nvSpPr>
          <p:cNvPr id="11" name="Text Placeholder 9"/>
          <p:cNvSpPr>
            <a:spLocks noGrp="1"/>
          </p:cNvSpPr>
          <p:nvPr>
            <p:ph type="body" sz="quarter" idx="11" hasCustomPrompt="1"/>
          </p:nvPr>
        </p:nvSpPr>
        <p:spPr>
          <a:xfrm>
            <a:off x="440593" y="4322534"/>
            <a:ext cx="4626978" cy="258532"/>
          </a:xfrm>
          <a:prstGeom prst="rect">
            <a:avLst/>
          </a:prstGeom>
        </p:spPr>
        <p:txBody>
          <a:bodyPr lIns="0">
            <a:noAutofit/>
          </a:bodyPr>
          <a:lstStyle>
            <a:lvl1pPr marL="0" indent="0">
              <a:buNone/>
              <a:defRPr sz="1200"/>
            </a:lvl1pPr>
          </a:lstStyle>
          <a:p>
            <a:pPr lvl="0"/>
            <a:r>
              <a:rPr lang="en-US"/>
              <a:t>Date goes here</a:t>
            </a:r>
          </a:p>
        </p:txBody>
      </p:sp>
      <p:pic>
        <p:nvPicPr>
          <p:cNvPr id="6" name="Picture 5">
            <a:extLst>
              <a:ext uri="{FF2B5EF4-FFF2-40B4-BE49-F238E27FC236}">
                <a16:creationId xmlns:a16="http://schemas.microsoft.com/office/drawing/2014/main" id="{284DC6D7-A2E3-7345-8E71-26B26C5192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593" y="1086639"/>
            <a:ext cx="1628653" cy="428775"/>
          </a:xfrm>
          <a:prstGeom prst="rect">
            <a:avLst/>
          </a:prstGeom>
        </p:spPr>
      </p:pic>
      <p:sp>
        <p:nvSpPr>
          <p:cNvPr id="8" name="Picture Placeholder 8">
            <a:extLst>
              <a:ext uri="{FF2B5EF4-FFF2-40B4-BE49-F238E27FC236}">
                <a16:creationId xmlns:a16="http://schemas.microsoft.com/office/drawing/2014/main" id="{5683BEF3-FBF4-DC48-8B94-6BBFE9C281DF}"/>
              </a:ext>
            </a:extLst>
          </p:cNvPr>
          <p:cNvSpPr>
            <a:spLocks noGrp="1"/>
          </p:cNvSpPr>
          <p:nvPr>
            <p:ph type="pic" sz="quarter" idx="12"/>
          </p:nvPr>
        </p:nvSpPr>
        <p:spPr>
          <a:xfrm>
            <a:off x="3505200" y="0"/>
            <a:ext cx="5638800" cy="4512660"/>
          </a:xfrm>
          <a:custGeom>
            <a:avLst/>
            <a:gdLst>
              <a:gd name="connsiteX0" fmla="*/ 0 w 5181600"/>
              <a:gd name="connsiteY0" fmla="*/ 0 h 4171950"/>
              <a:gd name="connsiteX1" fmla="*/ 5181600 w 5181600"/>
              <a:gd name="connsiteY1" fmla="*/ 0 h 4171950"/>
              <a:gd name="connsiteX2" fmla="*/ 5181600 w 5181600"/>
              <a:gd name="connsiteY2" fmla="*/ 4171950 h 4171950"/>
              <a:gd name="connsiteX3" fmla="*/ 0 w 5181600"/>
              <a:gd name="connsiteY3" fmla="*/ 4171950 h 4171950"/>
              <a:gd name="connsiteX4" fmla="*/ 0 w 5181600"/>
              <a:gd name="connsiteY4" fmla="*/ 0 h 4171950"/>
              <a:gd name="connsiteX0" fmla="*/ 0 w 5181600"/>
              <a:gd name="connsiteY0" fmla="*/ 0 h 4171950"/>
              <a:gd name="connsiteX1" fmla="*/ 5181600 w 5181600"/>
              <a:gd name="connsiteY1" fmla="*/ 0 h 4171950"/>
              <a:gd name="connsiteX2" fmla="*/ 5181600 w 5181600"/>
              <a:gd name="connsiteY2" fmla="*/ 4171950 h 4171950"/>
              <a:gd name="connsiteX3" fmla="*/ 2331308 w 5181600"/>
              <a:gd name="connsiteY3" fmla="*/ 4040144 h 4171950"/>
              <a:gd name="connsiteX4" fmla="*/ 0 w 5181600"/>
              <a:gd name="connsiteY4" fmla="*/ 0 h 4171950"/>
              <a:gd name="connsiteX0" fmla="*/ 0 w 5181600"/>
              <a:gd name="connsiteY0" fmla="*/ 0 h 4171950"/>
              <a:gd name="connsiteX1" fmla="*/ 5181600 w 5181600"/>
              <a:gd name="connsiteY1" fmla="*/ 0 h 4171950"/>
              <a:gd name="connsiteX2" fmla="*/ 5181600 w 5181600"/>
              <a:gd name="connsiteY2" fmla="*/ 1301578 h 4171950"/>
              <a:gd name="connsiteX3" fmla="*/ 5181600 w 5181600"/>
              <a:gd name="connsiteY3" fmla="*/ 4171950 h 4171950"/>
              <a:gd name="connsiteX4" fmla="*/ 2331308 w 5181600"/>
              <a:gd name="connsiteY4" fmla="*/ 4040144 h 4171950"/>
              <a:gd name="connsiteX5" fmla="*/ 0 w 5181600"/>
              <a:gd name="connsiteY5" fmla="*/ 0 h 4171950"/>
              <a:gd name="connsiteX0" fmla="*/ 0 w 5181600"/>
              <a:gd name="connsiteY0" fmla="*/ 0 h 4040144"/>
              <a:gd name="connsiteX1" fmla="*/ 5181600 w 5181600"/>
              <a:gd name="connsiteY1" fmla="*/ 0 h 4040144"/>
              <a:gd name="connsiteX2" fmla="*/ 5181600 w 5181600"/>
              <a:gd name="connsiteY2" fmla="*/ 1301578 h 4040144"/>
              <a:gd name="connsiteX3" fmla="*/ 3575222 w 5181600"/>
              <a:gd name="connsiteY3" fmla="*/ 4023669 h 4040144"/>
              <a:gd name="connsiteX4" fmla="*/ 2331308 w 5181600"/>
              <a:gd name="connsiteY4" fmla="*/ 4040144 h 4040144"/>
              <a:gd name="connsiteX5" fmla="*/ 0 w 5181600"/>
              <a:gd name="connsiteY5" fmla="*/ 0 h 4040144"/>
              <a:gd name="connsiteX0" fmla="*/ 0 w 5181600"/>
              <a:gd name="connsiteY0" fmla="*/ 0 h 4146407"/>
              <a:gd name="connsiteX1" fmla="*/ 5181600 w 5181600"/>
              <a:gd name="connsiteY1" fmla="*/ 0 h 4146407"/>
              <a:gd name="connsiteX2" fmla="*/ 5181600 w 5181600"/>
              <a:gd name="connsiteY2" fmla="*/ 1301578 h 4146407"/>
              <a:gd name="connsiteX3" fmla="*/ 3575222 w 5181600"/>
              <a:gd name="connsiteY3" fmla="*/ 4023669 h 4146407"/>
              <a:gd name="connsiteX4" fmla="*/ 2331308 w 5181600"/>
              <a:gd name="connsiteY4" fmla="*/ 4040144 h 4146407"/>
              <a:gd name="connsiteX5" fmla="*/ 0 w 5181600"/>
              <a:gd name="connsiteY5" fmla="*/ 0 h 4146407"/>
              <a:gd name="connsiteX0" fmla="*/ 0 w 5181600"/>
              <a:gd name="connsiteY0" fmla="*/ 0 h 4075263"/>
              <a:gd name="connsiteX1" fmla="*/ 5181600 w 5181600"/>
              <a:gd name="connsiteY1" fmla="*/ 0 h 4075263"/>
              <a:gd name="connsiteX2" fmla="*/ 5181600 w 5181600"/>
              <a:gd name="connsiteY2" fmla="*/ 1301578 h 4075263"/>
              <a:gd name="connsiteX3" fmla="*/ 3575222 w 5181600"/>
              <a:gd name="connsiteY3" fmla="*/ 4023669 h 4075263"/>
              <a:gd name="connsiteX4" fmla="*/ 1980044 w 5181600"/>
              <a:gd name="connsiteY4" fmla="*/ 3426827 h 4075263"/>
              <a:gd name="connsiteX5" fmla="*/ 0 w 5181600"/>
              <a:gd name="connsiteY5" fmla="*/ 0 h 4075263"/>
              <a:gd name="connsiteX0" fmla="*/ 0 w 5181600"/>
              <a:gd name="connsiteY0" fmla="*/ 0 h 4113531"/>
              <a:gd name="connsiteX1" fmla="*/ 5181600 w 5181600"/>
              <a:gd name="connsiteY1" fmla="*/ 0 h 4113531"/>
              <a:gd name="connsiteX2" fmla="*/ 5181600 w 5181600"/>
              <a:gd name="connsiteY2" fmla="*/ 1301578 h 4113531"/>
              <a:gd name="connsiteX3" fmla="*/ 3575222 w 5181600"/>
              <a:gd name="connsiteY3" fmla="*/ 4023669 h 4113531"/>
              <a:gd name="connsiteX4" fmla="*/ 1980044 w 5181600"/>
              <a:gd name="connsiteY4" fmla="*/ 3426827 h 4113531"/>
              <a:gd name="connsiteX5" fmla="*/ 0 w 5181600"/>
              <a:gd name="connsiteY5" fmla="*/ 0 h 4113531"/>
              <a:gd name="connsiteX0" fmla="*/ 0 w 5181600"/>
              <a:gd name="connsiteY0" fmla="*/ 0 h 4108715"/>
              <a:gd name="connsiteX1" fmla="*/ 5181600 w 5181600"/>
              <a:gd name="connsiteY1" fmla="*/ 0 h 4108715"/>
              <a:gd name="connsiteX2" fmla="*/ 5181600 w 5181600"/>
              <a:gd name="connsiteY2" fmla="*/ 1301578 h 4108715"/>
              <a:gd name="connsiteX3" fmla="*/ 3430257 w 5181600"/>
              <a:gd name="connsiteY3" fmla="*/ 4018094 h 4108715"/>
              <a:gd name="connsiteX4" fmla="*/ 1980044 w 5181600"/>
              <a:gd name="connsiteY4" fmla="*/ 3426827 h 4108715"/>
              <a:gd name="connsiteX5" fmla="*/ 0 w 5181600"/>
              <a:gd name="connsiteY5" fmla="*/ 0 h 4108715"/>
              <a:gd name="connsiteX0" fmla="*/ 0 w 5181600"/>
              <a:gd name="connsiteY0" fmla="*/ 0 h 4150586"/>
              <a:gd name="connsiteX1" fmla="*/ 5181600 w 5181600"/>
              <a:gd name="connsiteY1" fmla="*/ 0 h 4150586"/>
              <a:gd name="connsiteX2" fmla="*/ 5181600 w 5181600"/>
              <a:gd name="connsiteY2" fmla="*/ 1301578 h 4150586"/>
              <a:gd name="connsiteX3" fmla="*/ 3430257 w 5181600"/>
              <a:gd name="connsiteY3" fmla="*/ 4018094 h 4150586"/>
              <a:gd name="connsiteX4" fmla="*/ 1980044 w 5181600"/>
              <a:gd name="connsiteY4" fmla="*/ 3426827 h 4150586"/>
              <a:gd name="connsiteX5" fmla="*/ 0 w 5181600"/>
              <a:gd name="connsiteY5" fmla="*/ 0 h 4150586"/>
              <a:gd name="connsiteX0" fmla="*/ 0 w 5181600"/>
              <a:gd name="connsiteY0" fmla="*/ 0 h 4150586"/>
              <a:gd name="connsiteX1" fmla="*/ 5181600 w 5181600"/>
              <a:gd name="connsiteY1" fmla="*/ 0 h 4150586"/>
              <a:gd name="connsiteX2" fmla="*/ 5181600 w 5181600"/>
              <a:gd name="connsiteY2" fmla="*/ 1301578 h 4150586"/>
              <a:gd name="connsiteX3" fmla="*/ 3430257 w 5181600"/>
              <a:gd name="connsiteY3" fmla="*/ 4018094 h 4150586"/>
              <a:gd name="connsiteX4" fmla="*/ 1980044 w 5181600"/>
              <a:gd name="connsiteY4" fmla="*/ 3426827 h 4150586"/>
              <a:gd name="connsiteX5" fmla="*/ 0 w 5181600"/>
              <a:gd name="connsiteY5" fmla="*/ 0 h 4150586"/>
              <a:gd name="connsiteX0" fmla="*/ 0 w 5181600"/>
              <a:gd name="connsiteY0" fmla="*/ 0 h 4150586"/>
              <a:gd name="connsiteX1" fmla="*/ 5181600 w 5181600"/>
              <a:gd name="connsiteY1" fmla="*/ 0 h 4150586"/>
              <a:gd name="connsiteX2" fmla="*/ 5181600 w 5181600"/>
              <a:gd name="connsiteY2" fmla="*/ 1301578 h 4150586"/>
              <a:gd name="connsiteX3" fmla="*/ 4183566 w 5181600"/>
              <a:gd name="connsiteY3" fmla="*/ 2955072 h 4150586"/>
              <a:gd name="connsiteX4" fmla="*/ 3430257 w 5181600"/>
              <a:gd name="connsiteY4" fmla="*/ 4018094 h 4150586"/>
              <a:gd name="connsiteX5" fmla="*/ 1980044 w 5181600"/>
              <a:gd name="connsiteY5" fmla="*/ 3426827 h 4150586"/>
              <a:gd name="connsiteX6" fmla="*/ 0 w 5181600"/>
              <a:gd name="connsiteY6" fmla="*/ 0 h 4150586"/>
              <a:gd name="connsiteX0" fmla="*/ 0 w 5181600"/>
              <a:gd name="connsiteY0" fmla="*/ 0 h 4150586"/>
              <a:gd name="connsiteX1" fmla="*/ 5181600 w 5181600"/>
              <a:gd name="connsiteY1" fmla="*/ 0 h 4150586"/>
              <a:gd name="connsiteX2" fmla="*/ 5181600 w 5181600"/>
              <a:gd name="connsiteY2" fmla="*/ 1301578 h 4150586"/>
              <a:gd name="connsiteX3" fmla="*/ 4267201 w 5181600"/>
              <a:gd name="connsiteY3" fmla="*/ 2955072 h 4150586"/>
              <a:gd name="connsiteX4" fmla="*/ 3430257 w 5181600"/>
              <a:gd name="connsiteY4" fmla="*/ 4018094 h 4150586"/>
              <a:gd name="connsiteX5" fmla="*/ 1980044 w 5181600"/>
              <a:gd name="connsiteY5" fmla="*/ 3426827 h 4150586"/>
              <a:gd name="connsiteX6" fmla="*/ 0 w 5181600"/>
              <a:gd name="connsiteY6" fmla="*/ 0 h 4150586"/>
              <a:gd name="connsiteX0" fmla="*/ 0 w 5181600"/>
              <a:gd name="connsiteY0" fmla="*/ 0 h 4150586"/>
              <a:gd name="connsiteX1" fmla="*/ 5181600 w 5181600"/>
              <a:gd name="connsiteY1" fmla="*/ 0 h 4150586"/>
              <a:gd name="connsiteX2" fmla="*/ 5181600 w 5181600"/>
              <a:gd name="connsiteY2" fmla="*/ 1301578 h 4150586"/>
              <a:gd name="connsiteX3" fmla="*/ 4211445 w 5181600"/>
              <a:gd name="connsiteY3" fmla="*/ 2971799 h 4150586"/>
              <a:gd name="connsiteX4" fmla="*/ 3430257 w 5181600"/>
              <a:gd name="connsiteY4" fmla="*/ 4018094 h 4150586"/>
              <a:gd name="connsiteX5" fmla="*/ 1980044 w 5181600"/>
              <a:gd name="connsiteY5" fmla="*/ 3426827 h 4150586"/>
              <a:gd name="connsiteX6" fmla="*/ 0 w 5181600"/>
              <a:gd name="connsiteY6" fmla="*/ 0 h 4150586"/>
              <a:gd name="connsiteX0" fmla="*/ 0 w 5181600"/>
              <a:gd name="connsiteY0" fmla="*/ 0 h 4150586"/>
              <a:gd name="connsiteX1" fmla="*/ 5181600 w 5181600"/>
              <a:gd name="connsiteY1" fmla="*/ 0 h 4150586"/>
              <a:gd name="connsiteX2" fmla="*/ 5181600 w 5181600"/>
              <a:gd name="connsiteY2" fmla="*/ 1301578 h 4150586"/>
              <a:gd name="connsiteX3" fmla="*/ 4211445 w 5181600"/>
              <a:gd name="connsiteY3" fmla="*/ 2971799 h 4150586"/>
              <a:gd name="connsiteX4" fmla="*/ 3430257 w 5181600"/>
              <a:gd name="connsiteY4" fmla="*/ 4018094 h 4150586"/>
              <a:gd name="connsiteX5" fmla="*/ 1980044 w 5181600"/>
              <a:gd name="connsiteY5" fmla="*/ 3426827 h 4150586"/>
              <a:gd name="connsiteX6" fmla="*/ 0 w 5181600"/>
              <a:gd name="connsiteY6" fmla="*/ 0 h 4150586"/>
              <a:gd name="connsiteX0" fmla="*/ 0 w 5181600"/>
              <a:gd name="connsiteY0" fmla="*/ 0 h 4150586"/>
              <a:gd name="connsiteX1" fmla="*/ 5181600 w 5181600"/>
              <a:gd name="connsiteY1" fmla="*/ 0 h 4150586"/>
              <a:gd name="connsiteX2" fmla="*/ 5181600 w 5181600"/>
              <a:gd name="connsiteY2" fmla="*/ 1301578 h 4150586"/>
              <a:gd name="connsiteX3" fmla="*/ 4211445 w 5181600"/>
              <a:gd name="connsiteY3" fmla="*/ 2971799 h 4150586"/>
              <a:gd name="connsiteX4" fmla="*/ 3430257 w 5181600"/>
              <a:gd name="connsiteY4" fmla="*/ 4018094 h 4150586"/>
              <a:gd name="connsiteX5" fmla="*/ 1980044 w 5181600"/>
              <a:gd name="connsiteY5" fmla="*/ 3426827 h 4150586"/>
              <a:gd name="connsiteX6" fmla="*/ 0 w 5181600"/>
              <a:gd name="connsiteY6" fmla="*/ 0 h 4150586"/>
              <a:gd name="connsiteX0" fmla="*/ 0 w 5181600"/>
              <a:gd name="connsiteY0" fmla="*/ 0 h 4150586"/>
              <a:gd name="connsiteX1" fmla="*/ 5181600 w 5181600"/>
              <a:gd name="connsiteY1" fmla="*/ 0 h 4150586"/>
              <a:gd name="connsiteX2" fmla="*/ 5181600 w 5181600"/>
              <a:gd name="connsiteY2" fmla="*/ 1301578 h 4150586"/>
              <a:gd name="connsiteX3" fmla="*/ 4211445 w 5181600"/>
              <a:gd name="connsiteY3" fmla="*/ 2971799 h 4150586"/>
              <a:gd name="connsiteX4" fmla="*/ 3430257 w 5181600"/>
              <a:gd name="connsiteY4" fmla="*/ 4018094 h 4150586"/>
              <a:gd name="connsiteX5" fmla="*/ 1980044 w 5181600"/>
              <a:gd name="connsiteY5" fmla="*/ 3426827 h 4150586"/>
              <a:gd name="connsiteX6" fmla="*/ 0 w 5181600"/>
              <a:gd name="connsiteY6" fmla="*/ 0 h 4150586"/>
              <a:gd name="connsiteX0" fmla="*/ 0 w 5181600"/>
              <a:gd name="connsiteY0" fmla="*/ 0 h 4150586"/>
              <a:gd name="connsiteX1" fmla="*/ 5181600 w 5181600"/>
              <a:gd name="connsiteY1" fmla="*/ 0 h 4150586"/>
              <a:gd name="connsiteX2" fmla="*/ 5181600 w 5181600"/>
              <a:gd name="connsiteY2" fmla="*/ 1301578 h 4150586"/>
              <a:gd name="connsiteX3" fmla="*/ 4211445 w 5181600"/>
              <a:gd name="connsiteY3" fmla="*/ 2971799 h 4150586"/>
              <a:gd name="connsiteX4" fmla="*/ 3430257 w 5181600"/>
              <a:gd name="connsiteY4" fmla="*/ 4018094 h 4150586"/>
              <a:gd name="connsiteX5" fmla="*/ 1980044 w 5181600"/>
              <a:gd name="connsiteY5" fmla="*/ 3426827 h 4150586"/>
              <a:gd name="connsiteX6" fmla="*/ 0 w 5181600"/>
              <a:gd name="connsiteY6" fmla="*/ 0 h 4150586"/>
              <a:gd name="connsiteX0" fmla="*/ 0 w 5181600"/>
              <a:gd name="connsiteY0" fmla="*/ 0 h 3872503"/>
              <a:gd name="connsiteX1" fmla="*/ 5181600 w 5181600"/>
              <a:gd name="connsiteY1" fmla="*/ 0 h 3872503"/>
              <a:gd name="connsiteX2" fmla="*/ 5181600 w 5181600"/>
              <a:gd name="connsiteY2" fmla="*/ 1301578 h 3872503"/>
              <a:gd name="connsiteX3" fmla="*/ 4211445 w 5181600"/>
              <a:gd name="connsiteY3" fmla="*/ 2971799 h 3872503"/>
              <a:gd name="connsiteX4" fmla="*/ 3798247 w 5181600"/>
              <a:gd name="connsiteY4" fmla="*/ 3650104 h 3872503"/>
              <a:gd name="connsiteX5" fmla="*/ 1980044 w 5181600"/>
              <a:gd name="connsiteY5" fmla="*/ 3426827 h 3872503"/>
              <a:gd name="connsiteX6" fmla="*/ 0 w 5181600"/>
              <a:gd name="connsiteY6" fmla="*/ 0 h 3872503"/>
              <a:gd name="connsiteX0" fmla="*/ 0 w 5181600"/>
              <a:gd name="connsiteY0" fmla="*/ 0 h 4141054"/>
              <a:gd name="connsiteX1" fmla="*/ 5181600 w 5181600"/>
              <a:gd name="connsiteY1" fmla="*/ 0 h 4141054"/>
              <a:gd name="connsiteX2" fmla="*/ 5181600 w 5181600"/>
              <a:gd name="connsiteY2" fmla="*/ 1301578 h 4141054"/>
              <a:gd name="connsiteX3" fmla="*/ 4211445 w 5181600"/>
              <a:gd name="connsiteY3" fmla="*/ 2971799 h 4141054"/>
              <a:gd name="connsiteX4" fmla="*/ 3798247 w 5181600"/>
              <a:gd name="connsiteY4" fmla="*/ 3650104 h 4141054"/>
              <a:gd name="connsiteX5" fmla="*/ 1980044 w 5181600"/>
              <a:gd name="connsiteY5" fmla="*/ 3426827 h 4141054"/>
              <a:gd name="connsiteX6" fmla="*/ 0 w 5181600"/>
              <a:gd name="connsiteY6" fmla="*/ 0 h 4141054"/>
              <a:gd name="connsiteX0" fmla="*/ 0 w 5181600"/>
              <a:gd name="connsiteY0" fmla="*/ 0 h 4141054"/>
              <a:gd name="connsiteX1" fmla="*/ 5181600 w 5181600"/>
              <a:gd name="connsiteY1" fmla="*/ 0 h 4141054"/>
              <a:gd name="connsiteX2" fmla="*/ 5181600 w 5181600"/>
              <a:gd name="connsiteY2" fmla="*/ 1301578 h 4141054"/>
              <a:gd name="connsiteX3" fmla="*/ 3798247 w 5181600"/>
              <a:gd name="connsiteY3" fmla="*/ 3650104 h 4141054"/>
              <a:gd name="connsiteX4" fmla="*/ 1980044 w 5181600"/>
              <a:gd name="connsiteY4" fmla="*/ 3426827 h 4141054"/>
              <a:gd name="connsiteX5" fmla="*/ 0 w 5181600"/>
              <a:gd name="connsiteY5" fmla="*/ 0 h 4141054"/>
              <a:gd name="connsiteX0" fmla="*/ 0 w 5181600"/>
              <a:gd name="connsiteY0" fmla="*/ 0 h 4141054"/>
              <a:gd name="connsiteX1" fmla="*/ 5181600 w 5181600"/>
              <a:gd name="connsiteY1" fmla="*/ 0 h 4141054"/>
              <a:gd name="connsiteX2" fmla="*/ 5181600 w 5181600"/>
              <a:gd name="connsiteY2" fmla="*/ 1301578 h 4141054"/>
              <a:gd name="connsiteX3" fmla="*/ 3798247 w 5181600"/>
              <a:gd name="connsiteY3" fmla="*/ 3650104 h 4141054"/>
              <a:gd name="connsiteX4" fmla="*/ 1980044 w 5181600"/>
              <a:gd name="connsiteY4" fmla="*/ 3426827 h 4141054"/>
              <a:gd name="connsiteX5" fmla="*/ 0 w 5181600"/>
              <a:gd name="connsiteY5" fmla="*/ 0 h 4141054"/>
              <a:gd name="connsiteX0" fmla="*/ 0 w 5181600"/>
              <a:gd name="connsiteY0" fmla="*/ 0 h 4141054"/>
              <a:gd name="connsiteX1" fmla="*/ 5181600 w 5181600"/>
              <a:gd name="connsiteY1" fmla="*/ 0 h 4141054"/>
              <a:gd name="connsiteX2" fmla="*/ 5181600 w 5181600"/>
              <a:gd name="connsiteY2" fmla="*/ 1301578 h 4141054"/>
              <a:gd name="connsiteX3" fmla="*/ 3798247 w 5181600"/>
              <a:gd name="connsiteY3" fmla="*/ 3650104 h 4141054"/>
              <a:gd name="connsiteX4" fmla="*/ 1980044 w 5181600"/>
              <a:gd name="connsiteY4" fmla="*/ 3426827 h 4141054"/>
              <a:gd name="connsiteX5" fmla="*/ 0 w 5181600"/>
              <a:gd name="connsiteY5" fmla="*/ 0 h 4141054"/>
              <a:gd name="connsiteX0" fmla="*/ 0 w 5181600"/>
              <a:gd name="connsiteY0" fmla="*/ 0 h 4141054"/>
              <a:gd name="connsiteX1" fmla="*/ 5181600 w 5181600"/>
              <a:gd name="connsiteY1" fmla="*/ 0 h 4141054"/>
              <a:gd name="connsiteX2" fmla="*/ 5181600 w 5181600"/>
              <a:gd name="connsiteY2" fmla="*/ 1301578 h 4141054"/>
              <a:gd name="connsiteX3" fmla="*/ 3798247 w 5181600"/>
              <a:gd name="connsiteY3" fmla="*/ 3650104 h 4141054"/>
              <a:gd name="connsiteX4" fmla="*/ 1980044 w 5181600"/>
              <a:gd name="connsiteY4" fmla="*/ 3426827 h 4141054"/>
              <a:gd name="connsiteX5" fmla="*/ 0 w 5181600"/>
              <a:gd name="connsiteY5" fmla="*/ 0 h 4141054"/>
              <a:gd name="connsiteX0" fmla="*/ 0 w 5181600"/>
              <a:gd name="connsiteY0" fmla="*/ 0 h 4146769"/>
              <a:gd name="connsiteX1" fmla="*/ 5181600 w 5181600"/>
              <a:gd name="connsiteY1" fmla="*/ 0 h 4146769"/>
              <a:gd name="connsiteX2" fmla="*/ 5181600 w 5181600"/>
              <a:gd name="connsiteY2" fmla="*/ 1301578 h 4146769"/>
              <a:gd name="connsiteX3" fmla="*/ 3798247 w 5181600"/>
              <a:gd name="connsiteY3" fmla="*/ 3650104 h 4146769"/>
              <a:gd name="connsiteX4" fmla="*/ 1980044 w 5181600"/>
              <a:gd name="connsiteY4" fmla="*/ 3426827 h 4146769"/>
              <a:gd name="connsiteX5" fmla="*/ 0 w 5181600"/>
              <a:gd name="connsiteY5" fmla="*/ 0 h 41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1600" h="4146769">
                <a:moveTo>
                  <a:pt x="0" y="0"/>
                </a:moveTo>
                <a:lnTo>
                  <a:pt x="5181600" y="0"/>
                </a:lnTo>
                <a:lnTo>
                  <a:pt x="5181600" y="1301578"/>
                </a:lnTo>
                <a:cubicBezTo>
                  <a:pt x="4811651" y="1943383"/>
                  <a:pt x="4209177" y="2955784"/>
                  <a:pt x="3798247" y="3650104"/>
                </a:cubicBezTo>
                <a:cubicBezTo>
                  <a:pt x="3033970" y="4645824"/>
                  <a:pt x="2249506" y="3917564"/>
                  <a:pt x="1980044" y="3426827"/>
                </a:cubicBezTo>
                <a:lnTo>
                  <a:pt x="0" y="0"/>
                </a:lnTo>
                <a:close/>
              </a:path>
            </a:pathLst>
          </a:custGeom>
          <a:solidFill>
            <a:srgbClr val="E6E7E8"/>
          </a:solidFill>
          <a:ln>
            <a:noFill/>
          </a:ln>
          <a:effectLst/>
        </p:spPr>
        <p:txBody>
          <a:bodyPr anchor="ctr"/>
          <a:lstStyle>
            <a:lvl1pPr marL="0" indent="0" algn="ctr">
              <a:buNone/>
              <a:defRPr>
                <a:solidFill>
                  <a:schemeClr val="bg1">
                    <a:lumMod val="50000"/>
                  </a:schemeClr>
                </a:solidFill>
              </a:defRPr>
            </a:lvl1pPr>
          </a:lstStyle>
          <a:p>
            <a:endParaRPr lang="en-US"/>
          </a:p>
        </p:txBody>
      </p:sp>
    </p:spTree>
    <p:extLst>
      <p:ext uri="{BB962C8B-B14F-4D97-AF65-F5344CB8AC3E}">
        <p14:creationId xmlns:p14="http://schemas.microsoft.com/office/powerpoint/2010/main" val="91517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Right Image">
    <p:spTree>
      <p:nvGrpSpPr>
        <p:cNvPr id="1" name=""/>
        <p:cNvGrpSpPr/>
        <p:nvPr/>
      </p:nvGrpSpPr>
      <p:grpSpPr>
        <a:xfrm>
          <a:off x="0" y="0"/>
          <a:ext cx="0" cy="0"/>
          <a:chOff x="0" y="0"/>
          <a:chExt cx="0" cy="0"/>
        </a:xfrm>
      </p:grpSpPr>
      <p:sp>
        <p:nvSpPr>
          <p:cNvPr id="2" name="Title 1"/>
          <p:cNvSpPr>
            <a:spLocks noGrp="1"/>
          </p:cNvSpPr>
          <p:nvPr>
            <p:ph type="title"/>
          </p:nvPr>
        </p:nvSpPr>
        <p:spPr>
          <a:xfrm>
            <a:off x="504825" y="809947"/>
            <a:ext cx="8134349" cy="424732"/>
          </a:xfrm>
          <a:prstGeom prst="rect">
            <a:avLst/>
          </a:prstGeom>
        </p:spPr>
        <p:txBody>
          <a:bodyPr lIns="0"/>
          <a:lstStyle/>
          <a:p>
            <a:r>
              <a:rPr lang="en-US"/>
              <a:t>Click to edit Master title style</a:t>
            </a:r>
          </a:p>
        </p:txBody>
      </p:sp>
      <p:sp>
        <p:nvSpPr>
          <p:cNvPr id="3" name="Content Placeholder 2"/>
          <p:cNvSpPr>
            <a:spLocks noGrp="1"/>
          </p:cNvSpPr>
          <p:nvPr>
            <p:ph sz="half" idx="1"/>
          </p:nvPr>
        </p:nvSpPr>
        <p:spPr>
          <a:xfrm>
            <a:off x="513790" y="1657761"/>
            <a:ext cx="3924460" cy="29269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Picture Placeholder 7">
            <a:extLst>
              <a:ext uri="{FF2B5EF4-FFF2-40B4-BE49-F238E27FC236}">
                <a16:creationId xmlns:a16="http://schemas.microsoft.com/office/drawing/2014/main" id="{47AB5724-ED6C-D244-B23C-E84FFEA0B933}"/>
              </a:ext>
            </a:extLst>
          </p:cNvPr>
          <p:cNvSpPr>
            <a:spLocks noGrp="1"/>
          </p:cNvSpPr>
          <p:nvPr>
            <p:ph type="pic" sz="quarter" idx="14"/>
          </p:nvPr>
        </p:nvSpPr>
        <p:spPr>
          <a:xfrm>
            <a:off x="4721488" y="1657350"/>
            <a:ext cx="3922776" cy="2927350"/>
          </a:xfrm>
          <a:prstGeom prst="rect">
            <a:avLst/>
          </a:prstGeom>
          <a:solidFill>
            <a:srgbClr val="E6E7E8"/>
          </a:solidFill>
        </p:spPr>
        <p:txBody>
          <a:bodyPr anchor="ctr"/>
          <a:lstStyle>
            <a:lvl1pPr marL="0" indent="0" algn="ctr">
              <a:buNone/>
              <a:defRPr>
                <a:solidFill>
                  <a:schemeClr val="bg1"/>
                </a:solidFill>
              </a:defRPr>
            </a:lvl1pPr>
          </a:lstStyle>
          <a:p>
            <a:endParaRPr lang="en-US"/>
          </a:p>
        </p:txBody>
      </p:sp>
      <p:sp>
        <p:nvSpPr>
          <p:cNvPr id="10" name="Text Placeholder 6">
            <a:extLst>
              <a:ext uri="{FF2B5EF4-FFF2-40B4-BE49-F238E27FC236}">
                <a16:creationId xmlns:a16="http://schemas.microsoft.com/office/drawing/2014/main" id="{4C2568F9-8AE5-6948-86DA-72E5E2A186EA}"/>
              </a:ext>
            </a:extLst>
          </p:cNvPr>
          <p:cNvSpPr>
            <a:spLocks noGrp="1"/>
          </p:cNvSpPr>
          <p:nvPr>
            <p:ph type="body" sz="quarter" idx="13" hasCustomPrompt="1"/>
          </p:nvPr>
        </p:nvSpPr>
        <p:spPr>
          <a:xfrm>
            <a:off x="504825" y="1267809"/>
            <a:ext cx="8134350" cy="338554"/>
          </a:xfrm>
          <a:prstGeom prst="rect">
            <a:avLst/>
          </a:prstGeom>
        </p:spPr>
        <p:txBody>
          <a:bodyPr wrap="square" lIns="0">
            <a:spAutoFit/>
          </a:bodyPr>
          <a:lstStyle>
            <a:lvl1pPr marL="0" indent="0">
              <a:buNone/>
              <a:defRPr sz="1600">
                <a:solidFill>
                  <a:schemeClr val="accent2"/>
                </a:solidFill>
              </a:defRPr>
            </a:lvl1pPr>
            <a:lvl2pPr marL="173037" indent="0">
              <a:buNone/>
              <a:defRPr/>
            </a:lvl2pPr>
            <a:lvl3pPr marL="346075" indent="0">
              <a:buNone/>
              <a:defRPr/>
            </a:lvl3pPr>
            <a:lvl4pPr marL="519113" indent="0">
              <a:buNone/>
              <a:defRPr/>
            </a:lvl4pPr>
            <a:lvl5pPr marL="1371600" indent="0">
              <a:buNone/>
              <a:defRPr/>
            </a:lvl5pPr>
          </a:lstStyle>
          <a:p>
            <a:pPr lvl="0"/>
            <a:r>
              <a:rPr lang="en-US"/>
              <a:t>Click to edit Master text styles</a:t>
            </a:r>
          </a:p>
        </p:txBody>
      </p:sp>
    </p:spTree>
    <p:extLst>
      <p:ext uri="{BB962C8B-B14F-4D97-AF65-F5344CB8AC3E}">
        <p14:creationId xmlns:p14="http://schemas.microsoft.com/office/powerpoint/2010/main" val="400705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Chart">
    <p:spTree>
      <p:nvGrpSpPr>
        <p:cNvPr id="1" name=""/>
        <p:cNvGrpSpPr/>
        <p:nvPr/>
      </p:nvGrpSpPr>
      <p:grpSpPr>
        <a:xfrm>
          <a:off x="0" y="0"/>
          <a:ext cx="0" cy="0"/>
          <a:chOff x="0" y="0"/>
          <a:chExt cx="0" cy="0"/>
        </a:xfrm>
      </p:grpSpPr>
      <p:sp>
        <p:nvSpPr>
          <p:cNvPr id="2" name="Title 1"/>
          <p:cNvSpPr>
            <a:spLocks noGrp="1"/>
          </p:cNvSpPr>
          <p:nvPr>
            <p:ph type="title"/>
          </p:nvPr>
        </p:nvSpPr>
        <p:spPr>
          <a:xfrm>
            <a:off x="504825" y="809947"/>
            <a:ext cx="8134349" cy="424732"/>
          </a:xfrm>
          <a:prstGeom prst="rect">
            <a:avLst/>
          </a:prstGeom>
        </p:spPr>
        <p:txBody>
          <a:bodyPr lIns="0"/>
          <a:lstStyle/>
          <a:p>
            <a:r>
              <a:rPr lang="en-US"/>
              <a:t>Click to edit Master title style</a:t>
            </a:r>
          </a:p>
        </p:txBody>
      </p:sp>
      <p:sp>
        <p:nvSpPr>
          <p:cNvPr id="8" name="Content Placeholder 2"/>
          <p:cNvSpPr>
            <a:spLocks noGrp="1"/>
          </p:cNvSpPr>
          <p:nvPr>
            <p:ph idx="1"/>
          </p:nvPr>
        </p:nvSpPr>
        <p:spPr>
          <a:xfrm>
            <a:off x="513790" y="1657423"/>
            <a:ext cx="3922451" cy="29260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hart Placeholder 3"/>
          <p:cNvSpPr>
            <a:spLocks noGrp="1"/>
          </p:cNvSpPr>
          <p:nvPr>
            <p:ph type="chart" sz="quarter" idx="14"/>
          </p:nvPr>
        </p:nvSpPr>
        <p:spPr>
          <a:xfrm>
            <a:off x="4714431" y="1657423"/>
            <a:ext cx="3924743" cy="2926080"/>
          </a:xfrm>
          <a:prstGeom prst="rect">
            <a:avLst/>
          </a:prstGeom>
          <a:solidFill>
            <a:srgbClr val="E6E7E8"/>
          </a:solidFill>
        </p:spPr>
        <p:txBody>
          <a:bodyPr anchor="ctr">
            <a:normAutofit/>
          </a:bodyPr>
          <a:lstStyle>
            <a:lvl1pPr marL="0" indent="0" algn="ctr">
              <a:buNone/>
              <a:defRPr sz="1200" cap="all" baseline="0">
                <a:solidFill>
                  <a:schemeClr val="bg1"/>
                </a:solidFill>
              </a:defRPr>
            </a:lvl1pPr>
          </a:lstStyle>
          <a:p>
            <a:r>
              <a:rPr lang="en-US"/>
              <a:t>Click icon to add chart</a:t>
            </a:r>
          </a:p>
        </p:txBody>
      </p:sp>
      <p:sp>
        <p:nvSpPr>
          <p:cNvPr id="9" name="Text Placeholder 6">
            <a:extLst>
              <a:ext uri="{FF2B5EF4-FFF2-40B4-BE49-F238E27FC236}">
                <a16:creationId xmlns:a16="http://schemas.microsoft.com/office/drawing/2014/main" id="{58C2872C-F814-A446-94E1-427420CCC287}"/>
              </a:ext>
            </a:extLst>
          </p:cNvPr>
          <p:cNvSpPr>
            <a:spLocks noGrp="1"/>
          </p:cNvSpPr>
          <p:nvPr>
            <p:ph type="body" sz="quarter" idx="13" hasCustomPrompt="1"/>
          </p:nvPr>
        </p:nvSpPr>
        <p:spPr>
          <a:xfrm>
            <a:off x="504825" y="1267809"/>
            <a:ext cx="8134350" cy="338554"/>
          </a:xfrm>
          <a:prstGeom prst="rect">
            <a:avLst/>
          </a:prstGeom>
        </p:spPr>
        <p:txBody>
          <a:bodyPr wrap="square" lIns="0">
            <a:spAutoFit/>
          </a:bodyPr>
          <a:lstStyle>
            <a:lvl1pPr marL="0" indent="0">
              <a:buNone/>
              <a:defRPr sz="1600">
                <a:solidFill>
                  <a:schemeClr val="accent2"/>
                </a:solidFill>
              </a:defRPr>
            </a:lvl1pPr>
            <a:lvl2pPr marL="173037" indent="0">
              <a:buNone/>
              <a:defRPr/>
            </a:lvl2pPr>
            <a:lvl3pPr marL="346075" indent="0">
              <a:buNone/>
              <a:defRPr/>
            </a:lvl3pPr>
            <a:lvl4pPr marL="519113" indent="0">
              <a:buNone/>
              <a:defRPr/>
            </a:lvl4pPr>
            <a:lvl5pPr marL="1371600" indent="0">
              <a:buNone/>
              <a:defRPr/>
            </a:lvl5pPr>
          </a:lstStyle>
          <a:p>
            <a:pPr lvl="0"/>
            <a:r>
              <a:rPr lang="en-US"/>
              <a:t>Click to edit Master text styles</a:t>
            </a:r>
          </a:p>
        </p:txBody>
      </p:sp>
    </p:spTree>
    <p:extLst>
      <p:ext uri="{BB962C8B-B14F-4D97-AF65-F5344CB8AC3E}">
        <p14:creationId xmlns:p14="http://schemas.microsoft.com/office/powerpoint/2010/main" val="3065542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ubtitle,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826" y="809947"/>
            <a:ext cx="3920268" cy="757130"/>
          </a:xfrm>
          <a:prstGeom prst="rect">
            <a:avLst/>
          </a:prstGeom>
        </p:spPr>
        <p:txBody>
          <a:bodyPr lIns="0" anchor="t" anchorCtr="0">
            <a:noAutofit/>
          </a:bodyPr>
          <a:lstStyle>
            <a:lvl1pPr>
              <a:defRPr/>
            </a:lvl1pPr>
          </a:lstStyle>
          <a:p>
            <a:pPr lvl="0"/>
            <a:r>
              <a:rPr lang="en-US"/>
              <a:t>Click to edit Master text styles</a:t>
            </a:r>
          </a:p>
        </p:txBody>
      </p:sp>
      <p:sp>
        <p:nvSpPr>
          <p:cNvPr id="3" name="Content Placeholder 2"/>
          <p:cNvSpPr>
            <a:spLocks noGrp="1"/>
          </p:cNvSpPr>
          <p:nvPr>
            <p:ph sz="half" idx="1"/>
          </p:nvPr>
        </p:nvSpPr>
        <p:spPr>
          <a:xfrm>
            <a:off x="504825" y="2236662"/>
            <a:ext cx="3920268" cy="23480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718906" y="2236662"/>
            <a:ext cx="3920268" cy="23480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7"/>
          <p:cNvSpPr>
            <a:spLocks noGrp="1"/>
          </p:cNvSpPr>
          <p:nvPr>
            <p:ph type="body" sz="quarter" idx="13" hasCustomPrompt="1"/>
          </p:nvPr>
        </p:nvSpPr>
        <p:spPr>
          <a:xfrm>
            <a:off x="4718907" y="810749"/>
            <a:ext cx="3920268" cy="757130"/>
          </a:xfrm>
          <a:prstGeom prst="rect">
            <a:avLst/>
          </a:prstGeom>
        </p:spPr>
        <p:txBody>
          <a:bodyPr wrap="square" lIns="0">
            <a:noAutofit/>
          </a:bodyPr>
          <a:lstStyle>
            <a:lvl1pPr marL="0" indent="0">
              <a:lnSpc>
                <a:spcPct val="90000"/>
              </a:lnSpc>
              <a:spcBef>
                <a:spcPts val="0"/>
              </a:spcBef>
              <a:buNone/>
              <a:defRPr sz="2400">
                <a:solidFill>
                  <a:schemeClr val="accent1"/>
                </a:solidFill>
              </a:defRPr>
            </a:lvl1pPr>
          </a:lstStyle>
          <a:p>
            <a:pPr lvl="0"/>
            <a:r>
              <a:rPr lang="en-US"/>
              <a:t>Click to edit Master text styles</a:t>
            </a:r>
          </a:p>
        </p:txBody>
      </p:sp>
      <p:sp>
        <p:nvSpPr>
          <p:cNvPr id="9" name="Text Placeholder 7"/>
          <p:cNvSpPr>
            <a:spLocks noGrp="1"/>
          </p:cNvSpPr>
          <p:nvPr>
            <p:ph type="body" sz="quarter" idx="14" hasCustomPrompt="1"/>
          </p:nvPr>
        </p:nvSpPr>
        <p:spPr>
          <a:xfrm>
            <a:off x="504825" y="1627852"/>
            <a:ext cx="3920268" cy="313932"/>
          </a:xfrm>
          <a:prstGeom prst="rect">
            <a:avLst/>
          </a:prstGeom>
        </p:spPr>
        <p:txBody>
          <a:bodyPr wrap="square" lIns="0">
            <a:spAutoFit/>
          </a:bodyPr>
          <a:lstStyle>
            <a:lvl1pPr marL="0" indent="0">
              <a:lnSpc>
                <a:spcPct val="90000"/>
              </a:lnSpc>
              <a:spcBef>
                <a:spcPts val="0"/>
              </a:spcBef>
              <a:buNone/>
              <a:defRPr sz="1600">
                <a:solidFill>
                  <a:schemeClr val="accent2"/>
                </a:solidFill>
              </a:defRPr>
            </a:lvl1pPr>
          </a:lstStyle>
          <a:p>
            <a:pPr lvl="0"/>
            <a:r>
              <a:rPr lang="en-US"/>
              <a:t>Click to edit Master text styles</a:t>
            </a:r>
          </a:p>
        </p:txBody>
      </p:sp>
      <p:sp>
        <p:nvSpPr>
          <p:cNvPr id="10" name="Text Placeholder 7"/>
          <p:cNvSpPr>
            <a:spLocks noGrp="1"/>
          </p:cNvSpPr>
          <p:nvPr>
            <p:ph type="body" sz="quarter" idx="15" hasCustomPrompt="1"/>
          </p:nvPr>
        </p:nvSpPr>
        <p:spPr>
          <a:xfrm>
            <a:off x="4718907" y="1627852"/>
            <a:ext cx="3920268" cy="313932"/>
          </a:xfrm>
          <a:prstGeom prst="rect">
            <a:avLst/>
          </a:prstGeom>
        </p:spPr>
        <p:txBody>
          <a:bodyPr wrap="square" lIns="0">
            <a:spAutoFit/>
          </a:bodyPr>
          <a:lstStyle>
            <a:lvl1pPr marL="0" indent="0">
              <a:lnSpc>
                <a:spcPct val="90000"/>
              </a:lnSpc>
              <a:spcBef>
                <a:spcPts val="0"/>
              </a:spcBef>
              <a:buNone/>
              <a:defRPr sz="160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229272391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Image place Hold with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16F24A-96F2-4746-9FCF-1F505B3A1D69}"/>
              </a:ext>
            </a:extLst>
          </p:cNvPr>
          <p:cNvSpPr>
            <a:spLocks noGrp="1"/>
          </p:cNvSpPr>
          <p:nvPr>
            <p:ph sz="half" idx="1"/>
          </p:nvPr>
        </p:nvSpPr>
        <p:spPr>
          <a:xfrm>
            <a:off x="513684" y="2951544"/>
            <a:ext cx="2598585" cy="1496078"/>
          </a:xfrm>
          <a:prstGeom prst="rect">
            <a:avLst/>
          </a:prstGeom>
          <a:solidFill>
            <a:schemeClr val="bg1">
              <a:lumMod val="95000"/>
            </a:schemeClr>
          </a:solidFill>
        </p:spPr>
        <p:txBody>
          <a:bodyPr tIns="274320">
            <a:noAutofit/>
          </a:bodyPr>
          <a:lstStyle>
            <a:lvl1pPr marL="171450" indent="-171450">
              <a:buClr>
                <a:srgbClr val="FF9100"/>
              </a:buClr>
              <a:buFont typeface="Arial" panose="020B0604020202020204" pitchFamily="34" charset="0"/>
              <a:buChar char="•"/>
              <a:defRPr sz="1100" b="0" i="0">
                <a:solidFill>
                  <a:srgbClr val="717073"/>
                </a:solidFill>
                <a:latin typeface="Arial" panose="020B0604020202020204" pitchFamily="34" charset="0"/>
                <a:cs typeface="Arial" panose="020B0604020202020204" pitchFamily="34" charset="0"/>
              </a:defRPr>
            </a:lvl1pPr>
            <a:lvl2pPr marL="514350" indent="-171450">
              <a:buClr>
                <a:srgbClr val="FF9100"/>
              </a:buClr>
              <a:buFont typeface="System Font Regular"/>
              <a:buChar char="–"/>
              <a:defRPr sz="1100" b="0" i="0">
                <a:solidFill>
                  <a:srgbClr val="717073"/>
                </a:solidFill>
                <a:latin typeface="Arial" panose="020B0604020202020204" pitchFamily="34" charset="0"/>
                <a:cs typeface="Arial" panose="020B0604020202020204" pitchFamily="34" charset="0"/>
              </a:defRPr>
            </a:lvl2pPr>
            <a:lvl3pPr marL="857250" indent="-171450">
              <a:buClr>
                <a:srgbClr val="FF9100"/>
              </a:buClr>
              <a:buFont typeface="System Font Regular"/>
              <a:buChar char="–"/>
              <a:defRPr sz="1100" b="0" i="0">
                <a:solidFill>
                  <a:srgbClr val="717073"/>
                </a:solidFill>
                <a:latin typeface="Arial" panose="020B0604020202020204" pitchFamily="34" charset="0"/>
                <a:cs typeface="Arial" panose="020B0604020202020204" pitchFamily="34" charset="0"/>
              </a:defRPr>
            </a:lvl3pPr>
            <a:lvl4pPr marL="1200150" indent="-171450">
              <a:buClr>
                <a:srgbClr val="F8971D"/>
              </a:buClr>
              <a:buFont typeface="System Font Regular"/>
              <a:buChar char="–"/>
              <a:defRPr sz="1050" b="0" i="0">
                <a:solidFill>
                  <a:schemeClr val="tx1">
                    <a:lumMod val="75000"/>
                    <a:lumOff val="25000"/>
                  </a:schemeClr>
                </a:solidFill>
                <a:latin typeface="Arial" panose="020B0604020202020204" pitchFamily="34" charset="0"/>
                <a:cs typeface="Arial" panose="020B0604020202020204" pitchFamily="34" charset="0"/>
              </a:defRPr>
            </a:lvl4pPr>
            <a:lvl5pPr marL="1543050" indent="-171450">
              <a:buClr>
                <a:srgbClr val="F8971D"/>
              </a:buClr>
              <a:buFont typeface="System Font Regular"/>
              <a:buChar char="–"/>
              <a:defRPr sz="1050"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5" name="Picture Placeholder 4">
            <a:extLst>
              <a:ext uri="{FF2B5EF4-FFF2-40B4-BE49-F238E27FC236}">
                <a16:creationId xmlns:a16="http://schemas.microsoft.com/office/drawing/2014/main" id="{B96C7CE8-19B8-C642-96C0-70A2718C10DA}"/>
              </a:ext>
            </a:extLst>
          </p:cNvPr>
          <p:cNvSpPr>
            <a:spLocks noGrp="1"/>
          </p:cNvSpPr>
          <p:nvPr>
            <p:ph type="pic" sz="quarter" idx="13"/>
          </p:nvPr>
        </p:nvSpPr>
        <p:spPr>
          <a:xfrm>
            <a:off x="513684" y="1655180"/>
            <a:ext cx="2598585" cy="1296364"/>
          </a:xfrm>
          <a:prstGeom prst="rect">
            <a:avLst/>
          </a:prstGeom>
          <a:solidFill>
            <a:srgbClr val="0097D9"/>
          </a:solidFill>
        </p:spPr>
        <p:txBody>
          <a:bodyPr anchor="ctr"/>
          <a:lstStyle>
            <a:lvl1pPr marL="0" indent="0" algn="ctr">
              <a:buNone/>
              <a:defRPr>
                <a:solidFill>
                  <a:schemeClr val="bg1"/>
                </a:solidFill>
              </a:defRPr>
            </a:lvl1pPr>
          </a:lstStyle>
          <a:p>
            <a:endParaRPr lang="en-US"/>
          </a:p>
        </p:txBody>
      </p:sp>
      <p:sp>
        <p:nvSpPr>
          <p:cNvPr id="2" name="Title 1">
            <a:extLst>
              <a:ext uri="{FF2B5EF4-FFF2-40B4-BE49-F238E27FC236}">
                <a16:creationId xmlns:a16="http://schemas.microsoft.com/office/drawing/2014/main" id="{8D39DD14-3667-CF47-8269-44B2FF0752FD}"/>
              </a:ext>
            </a:extLst>
          </p:cNvPr>
          <p:cNvSpPr>
            <a:spLocks noGrp="1"/>
          </p:cNvSpPr>
          <p:nvPr>
            <p:ph type="title"/>
          </p:nvPr>
        </p:nvSpPr>
        <p:spPr>
          <a:xfrm>
            <a:off x="504826" y="809947"/>
            <a:ext cx="8134350" cy="424732"/>
          </a:xfrm>
          <a:prstGeom prst="rect">
            <a:avLst/>
          </a:prstGeom>
        </p:spPr>
        <p:txBody>
          <a:bodyPr lIns="0"/>
          <a:lstStyle/>
          <a:p>
            <a:r>
              <a:rPr lang="en-US"/>
              <a:t>Click to edit Master title style</a:t>
            </a:r>
          </a:p>
        </p:txBody>
      </p:sp>
      <p:sp>
        <p:nvSpPr>
          <p:cNvPr id="9" name="Content Placeholder 2">
            <a:extLst>
              <a:ext uri="{FF2B5EF4-FFF2-40B4-BE49-F238E27FC236}">
                <a16:creationId xmlns:a16="http://schemas.microsoft.com/office/drawing/2014/main" id="{FDF5B1F8-2F18-764E-B2B7-43EB9DB241DD}"/>
              </a:ext>
            </a:extLst>
          </p:cNvPr>
          <p:cNvSpPr>
            <a:spLocks noGrp="1"/>
          </p:cNvSpPr>
          <p:nvPr>
            <p:ph sz="half" idx="14"/>
          </p:nvPr>
        </p:nvSpPr>
        <p:spPr>
          <a:xfrm>
            <a:off x="3272708" y="2951544"/>
            <a:ext cx="2598585" cy="1496078"/>
          </a:xfrm>
          <a:prstGeom prst="rect">
            <a:avLst/>
          </a:prstGeom>
          <a:solidFill>
            <a:schemeClr val="bg1">
              <a:lumMod val="95000"/>
            </a:schemeClr>
          </a:solidFill>
        </p:spPr>
        <p:txBody>
          <a:bodyPr tIns="274320">
            <a:noAutofit/>
          </a:bodyPr>
          <a:lstStyle>
            <a:lvl1pPr marL="171450" indent="-171450">
              <a:buClr>
                <a:srgbClr val="FF9100"/>
              </a:buClr>
              <a:buFont typeface="Arial" panose="020B0604020202020204" pitchFamily="34" charset="0"/>
              <a:buChar char="•"/>
              <a:defRPr sz="1100" b="0" i="0">
                <a:solidFill>
                  <a:srgbClr val="717073"/>
                </a:solidFill>
                <a:latin typeface="Arial" panose="020B0604020202020204" pitchFamily="34" charset="0"/>
                <a:cs typeface="Arial" panose="020B0604020202020204" pitchFamily="34" charset="0"/>
              </a:defRPr>
            </a:lvl1pPr>
            <a:lvl2pPr marL="514350" indent="-171450">
              <a:buClr>
                <a:srgbClr val="FF9100"/>
              </a:buClr>
              <a:buFont typeface="System Font Regular"/>
              <a:buChar char="–"/>
              <a:defRPr sz="1100" b="0" i="0">
                <a:solidFill>
                  <a:srgbClr val="717073"/>
                </a:solidFill>
                <a:latin typeface="Arial" panose="020B0604020202020204" pitchFamily="34" charset="0"/>
                <a:cs typeface="Arial" panose="020B0604020202020204" pitchFamily="34" charset="0"/>
              </a:defRPr>
            </a:lvl2pPr>
            <a:lvl3pPr marL="857250" indent="-171450">
              <a:buClr>
                <a:srgbClr val="FF9100"/>
              </a:buClr>
              <a:buFont typeface="System Font Regular"/>
              <a:buChar char="–"/>
              <a:defRPr sz="1100" b="0" i="0">
                <a:solidFill>
                  <a:srgbClr val="717073"/>
                </a:solidFill>
                <a:latin typeface="Arial" panose="020B0604020202020204" pitchFamily="34" charset="0"/>
                <a:cs typeface="Arial" panose="020B0604020202020204" pitchFamily="34" charset="0"/>
              </a:defRPr>
            </a:lvl3pPr>
            <a:lvl4pPr marL="1200150" indent="-171450">
              <a:buClr>
                <a:srgbClr val="F8971D"/>
              </a:buClr>
              <a:buFont typeface="System Font Regular"/>
              <a:buChar char="–"/>
              <a:defRPr sz="1050" b="0" i="0">
                <a:solidFill>
                  <a:schemeClr val="tx1">
                    <a:lumMod val="75000"/>
                    <a:lumOff val="25000"/>
                  </a:schemeClr>
                </a:solidFill>
                <a:latin typeface="Arial" panose="020B0604020202020204" pitchFamily="34" charset="0"/>
                <a:cs typeface="Arial" panose="020B0604020202020204" pitchFamily="34" charset="0"/>
              </a:defRPr>
            </a:lvl4pPr>
            <a:lvl5pPr marL="1543050" indent="-171450">
              <a:buClr>
                <a:srgbClr val="F8971D"/>
              </a:buClr>
              <a:buFont typeface="System Font Regular"/>
              <a:buChar char="–"/>
              <a:defRPr sz="1050"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0" name="Picture Placeholder 4">
            <a:extLst>
              <a:ext uri="{FF2B5EF4-FFF2-40B4-BE49-F238E27FC236}">
                <a16:creationId xmlns:a16="http://schemas.microsoft.com/office/drawing/2014/main" id="{2D12000B-A141-204A-93B0-57EDCB0704E2}"/>
              </a:ext>
            </a:extLst>
          </p:cNvPr>
          <p:cNvSpPr>
            <a:spLocks noGrp="1"/>
          </p:cNvSpPr>
          <p:nvPr>
            <p:ph type="pic" sz="quarter" idx="15"/>
          </p:nvPr>
        </p:nvSpPr>
        <p:spPr>
          <a:xfrm>
            <a:off x="3272708" y="1655180"/>
            <a:ext cx="2598585" cy="1296364"/>
          </a:xfrm>
          <a:prstGeom prst="rect">
            <a:avLst/>
          </a:prstGeom>
          <a:solidFill>
            <a:srgbClr val="0097D9"/>
          </a:solidFill>
        </p:spPr>
        <p:txBody>
          <a:bodyPr anchor="ctr"/>
          <a:lstStyle>
            <a:lvl1pPr marL="0" indent="0" algn="ctr">
              <a:buNone/>
              <a:defRPr>
                <a:solidFill>
                  <a:schemeClr val="bg1"/>
                </a:solidFill>
              </a:defRPr>
            </a:lvl1pPr>
          </a:lstStyle>
          <a:p>
            <a:endParaRPr lang="en-US"/>
          </a:p>
        </p:txBody>
      </p:sp>
      <p:sp>
        <p:nvSpPr>
          <p:cNvPr id="8" name="Content Placeholder 2">
            <a:extLst>
              <a:ext uri="{FF2B5EF4-FFF2-40B4-BE49-F238E27FC236}">
                <a16:creationId xmlns:a16="http://schemas.microsoft.com/office/drawing/2014/main" id="{6108FBD0-6C8B-DC4C-B766-C59780923CAB}"/>
              </a:ext>
            </a:extLst>
          </p:cNvPr>
          <p:cNvSpPr>
            <a:spLocks noGrp="1"/>
          </p:cNvSpPr>
          <p:nvPr>
            <p:ph sz="half" idx="16"/>
          </p:nvPr>
        </p:nvSpPr>
        <p:spPr>
          <a:xfrm>
            <a:off x="6040590" y="2951544"/>
            <a:ext cx="2598585" cy="1496078"/>
          </a:xfrm>
          <a:prstGeom prst="rect">
            <a:avLst/>
          </a:prstGeom>
          <a:solidFill>
            <a:schemeClr val="bg1">
              <a:lumMod val="95000"/>
            </a:schemeClr>
          </a:solidFill>
        </p:spPr>
        <p:txBody>
          <a:bodyPr tIns="274320">
            <a:noAutofit/>
          </a:bodyPr>
          <a:lstStyle>
            <a:lvl1pPr marL="171450" indent="-171450">
              <a:buClr>
                <a:srgbClr val="FF9100"/>
              </a:buClr>
              <a:buFont typeface="Arial" panose="020B0604020202020204" pitchFamily="34" charset="0"/>
              <a:buChar char="•"/>
              <a:defRPr sz="1100" b="0" i="0">
                <a:solidFill>
                  <a:srgbClr val="717073"/>
                </a:solidFill>
                <a:latin typeface="Arial" panose="020B0604020202020204" pitchFamily="34" charset="0"/>
                <a:cs typeface="Arial" panose="020B0604020202020204" pitchFamily="34" charset="0"/>
              </a:defRPr>
            </a:lvl1pPr>
            <a:lvl2pPr marL="514350" indent="-171450">
              <a:buClr>
                <a:srgbClr val="FF9100"/>
              </a:buClr>
              <a:buFont typeface="System Font Regular"/>
              <a:buChar char="–"/>
              <a:defRPr sz="1100" b="0" i="0">
                <a:solidFill>
                  <a:srgbClr val="717073"/>
                </a:solidFill>
                <a:latin typeface="Arial" panose="020B0604020202020204" pitchFamily="34" charset="0"/>
                <a:cs typeface="Arial" panose="020B0604020202020204" pitchFamily="34" charset="0"/>
              </a:defRPr>
            </a:lvl2pPr>
            <a:lvl3pPr marL="857250" indent="-171450">
              <a:buClr>
                <a:srgbClr val="FF9100"/>
              </a:buClr>
              <a:buFont typeface="System Font Regular"/>
              <a:buChar char="–"/>
              <a:defRPr sz="1100" b="0" i="0">
                <a:solidFill>
                  <a:srgbClr val="717073"/>
                </a:solidFill>
                <a:latin typeface="Arial" panose="020B0604020202020204" pitchFamily="34" charset="0"/>
                <a:cs typeface="Arial" panose="020B0604020202020204" pitchFamily="34" charset="0"/>
              </a:defRPr>
            </a:lvl3pPr>
            <a:lvl4pPr marL="1200150" indent="-171450">
              <a:buClr>
                <a:srgbClr val="F8971D"/>
              </a:buClr>
              <a:buFont typeface="System Font Regular"/>
              <a:buChar char="–"/>
              <a:defRPr sz="1050" b="0" i="0">
                <a:solidFill>
                  <a:schemeClr val="tx1">
                    <a:lumMod val="75000"/>
                    <a:lumOff val="25000"/>
                  </a:schemeClr>
                </a:solidFill>
                <a:latin typeface="Arial" panose="020B0604020202020204" pitchFamily="34" charset="0"/>
                <a:cs typeface="Arial" panose="020B0604020202020204" pitchFamily="34" charset="0"/>
              </a:defRPr>
            </a:lvl4pPr>
            <a:lvl5pPr marL="1543050" indent="-171450">
              <a:buClr>
                <a:srgbClr val="F8971D"/>
              </a:buClr>
              <a:buFont typeface="System Font Regular"/>
              <a:buChar char="–"/>
              <a:defRPr sz="1050"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2" name="Picture Placeholder 4">
            <a:extLst>
              <a:ext uri="{FF2B5EF4-FFF2-40B4-BE49-F238E27FC236}">
                <a16:creationId xmlns:a16="http://schemas.microsoft.com/office/drawing/2014/main" id="{04AE2194-2A5A-4645-A411-D10B7F4CA59F}"/>
              </a:ext>
            </a:extLst>
          </p:cNvPr>
          <p:cNvSpPr>
            <a:spLocks noGrp="1"/>
          </p:cNvSpPr>
          <p:nvPr>
            <p:ph type="pic" sz="quarter" idx="17"/>
          </p:nvPr>
        </p:nvSpPr>
        <p:spPr>
          <a:xfrm>
            <a:off x="6040590" y="1655180"/>
            <a:ext cx="2598585" cy="1296364"/>
          </a:xfrm>
          <a:prstGeom prst="rect">
            <a:avLst/>
          </a:prstGeom>
          <a:solidFill>
            <a:srgbClr val="0097D9"/>
          </a:solidFill>
        </p:spPr>
        <p:txBody>
          <a:bodyPr anchor="ctr"/>
          <a:lstStyle>
            <a:lvl1pPr marL="0" indent="0" algn="ctr">
              <a:buNone/>
              <a:defRPr>
                <a:solidFill>
                  <a:schemeClr val="bg1"/>
                </a:solidFill>
              </a:defRPr>
            </a:lvl1pPr>
          </a:lstStyle>
          <a:p>
            <a:endParaRPr lang="en-US"/>
          </a:p>
        </p:txBody>
      </p:sp>
      <p:sp>
        <p:nvSpPr>
          <p:cNvPr id="11" name="Text Placeholder 6">
            <a:extLst>
              <a:ext uri="{FF2B5EF4-FFF2-40B4-BE49-F238E27FC236}">
                <a16:creationId xmlns:a16="http://schemas.microsoft.com/office/drawing/2014/main" id="{E2C76BC5-B691-2A44-83C1-3F329E06C4AA}"/>
              </a:ext>
            </a:extLst>
          </p:cNvPr>
          <p:cNvSpPr>
            <a:spLocks noGrp="1"/>
          </p:cNvSpPr>
          <p:nvPr>
            <p:ph type="body" sz="quarter" idx="18" hasCustomPrompt="1"/>
          </p:nvPr>
        </p:nvSpPr>
        <p:spPr>
          <a:xfrm>
            <a:off x="504825" y="1267809"/>
            <a:ext cx="8134350" cy="338554"/>
          </a:xfrm>
          <a:prstGeom prst="rect">
            <a:avLst/>
          </a:prstGeom>
        </p:spPr>
        <p:txBody>
          <a:bodyPr wrap="square" lIns="0">
            <a:spAutoFit/>
          </a:bodyPr>
          <a:lstStyle>
            <a:lvl1pPr marL="0" indent="0">
              <a:buNone/>
              <a:defRPr sz="1600">
                <a:solidFill>
                  <a:schemeClr val="accent2"/>
                </a:solidFill>
              </a:defRPr>
            </a:lvl1pPr>
            <a:lvl2pPr marL="173037" indent="0">
              <a:buNone/>
              <a:defRPr/>
            </a:lvl2pPr>
            <a:lvl3pPr marL="346075" indent="0">
              <a:buNone/>
              <a:defRPr/>
            </a:lvl3pPr>
            <a:lvl4pPr marL="519113" indent="0">
              <a:buNone/>
              <a:defRPr/>
            </a:lvl4pPr>
            <a:lvl5pPr marL="1371600" indent="0">
              <a:buNone/>
              <a:defRPr/>
            </a:lvl5pPr>
          </a:lstStyle>
          <a:p>
            <a:pPr lvl="0"/>
            <a:r>
              <a:rPr lang="en-US"/>
              <a:t>Click to edit Master text styles</a:t>
            </a:r>
          </a:p>
        </p:txBody>
      </p:sp>
    </p:spTree>
    <p:extLst>
      <p:ext uri="{BB962C8B-B14F-4D97-AF65-F5344CB8AC3E}">
        <p14:creationId xmlns:p14="http://schemas.microsoft.com/office/powerpoint/2010/main" val="1152256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hree Image place Hold with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16F24A-96F2-4746-9FCF-1F505B3A1D69}"/>
              </a:ext>
            </a:extLst>
          </p:cNvPr>
          <p:cNvSpPr>
            <a:spLocks noGrp="1"/>
          </p:cNvSpPr>
          <p:nvPr>
            <p:ph sz="half" idx="1"/>
          </p:nvPr>
        </p:nvSpPr>
        <p:spPr>
          <a:xfrm>
            <a:off x="513684" y="1751162"/>
            <a:ext cx="2598585" cy="2697480"/>
          </a:xfrm>
          <a:prstGeom prst="rect">
            <a:avLst/>
          </a:prstGeom>
          <a:solidFill>
            <a:schemeClr val="bg1">
              <a:lumMod val="95000"/>
            </a:schemeClr>
          </a:solidFill>
        </p:spPr>
        <p:txBody>
          <a:bodyPr tIns="274320">
            <a:noAutofit/>
          </a:bodyPr>
          <a:lstStyle>
            <a:lvl1pPr marL="171450" indent="-171450">
              <a:buClr>
                <a:srgbClr val="FF9100"/>
              </a:buClr>
              <a:buFont typeface="Arial" panose="020B0604020202020204" pitchFamily="34" charset="0"/>
              <a:buChar char="•"/>
              <a:defRPr sz="1100" b="0" i="0">
                <a:solidFill>
                  <a:srgbClr val="717073"/>
                </a:solidFill>
                <a:latin typeface="Arial" panose="020B0604020202020204" pitchFamily="34" charset="0"/>
                <a:cs typeface="Arial" panose="020B0604020202020204" pitchFamily="34" charset="0"/>
              </a:defRPr>
            </a:lvl1pPr>
            <a:lvl2pPr marL="514350" indent="-171450">
              <a:buClr>
                <a:srgbClr val="FF9100"/>
              </a:buClr>
              <a:buFont typeface="System Font Regular"/>
              <a:buChar char="–"/>
              <a:defRPr sz="1100" b="0" i="0">
                <a:solidFill>
                  <a:srgbClr val="717073"/>
                </a:solidFill>
                <a:latin typeface="Arial" panose="020B0604020202020204" pitchFamily="34" charset="0"/>
                <a:cs typeface="Arial" panose="020B0604020202020204" pitchFamily="34" charset="0"/>
              </a:defRPr>
            </a:lvl2pPr>
            <a:lvl3pPr marL="857250" indent="-171450">
              <a:buClr>
                <a:srgbClr val="FF9100"/>
              </a:buClr>
              <a:buFont typeface="System Font Regular"/>
              <a:buChar char="–"/>
              <a:defRPr sz="1100" b="0" i="0">
                <a:solidFill>
                  <a:srgbClr val="717073"/>
                </a:solidFill>
                <a:latin typeface="Arial" panose="020B0604020202020204" pitchFamily="34" charset="0"/>
                <a:cs typeface="Arial" panose="020B0604020202020204" pitchFamily="34" charset="0"/>
              </a:defRPr>
            </a:lvl3pPr>
            <a:lvl4pPr marL="1200150" indent="-171450">
              <a:buClr>
                <a:srgbClr val="F8971D"/>
              </a:buClr>
              <a:buFont typeface="System Font Regular"/>
              <a:buChar char="–"/>
              <a:defRPr sz="1050" b="0" i="0">
                <a:solidFill>
                  <a:schemeClr val="tx1">
                    <a:lumMod val="75000"/>
                    <a:lumOff val="25000"/>
                  </a:schemeClr>
                </a:solidFill>
                <a:latin typeface="Arial" panose="020B0604020202020204" pitchFamily="34" charset="0"/>
                <a:cs typeface="Arial" panose="020B0604020202020204" pitchFamily="34" charset="0"/>
              </a:defRPr>
            </a:lvl4pPr>
            <a:lvl5pPr marL="1543050" indent="-171450">
              <a:buClr>
                <a:srgbClr val="F8971D"/>
              </a:buClr>
              <a:buFont typeface="System Font Regular"/>
              <a:buChar char="–"/>
              <a:defRPr sz="1050"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8D39DD14-3667-CF47-8269-44B2FF0752FD}"/>
              </a:ext>
            </a:extLst>
          </p:cNvPr>
          <p:cNvSpPr>
            <a:spLocks noGrp="1"/>
          </p:cNvSpPr>
          <p:nvPr>
            <p:ph type="title"/>
          </p:nvPr>
        </p:nvSpPr>
        <p:spPr>
          <a:xfrm>
            <a:off x="504826" y="809947"/>
            <a:ext cx="8134350" cy="424732"/>
          </a:xfrm>
          <a:prstGeom prst="rect">
            <a:avLst/>
          </a:prstGeom>
        </p:spPr>
        <p:txBody>
          <a:bodyPr lIns="0"/>
          <a:lstStyle/>
          <a:p>
            <a:r>
              <a:rPr lang="en-US"/>
              <a:t>Click to edit Master title style</a:t>
            </a:r>
          </a:p>
        </p:txBody>
      </p:sp>
      <p:sp>
        <p:nvSpPr>
          <p:cNvPr id="9" name="Content Placeholder 2">
            <a:extLst>
              <a:ext uri="{FF2B5EF4-FFF2-40B4-BE49-F238E27FC236}">
                <a16:creationId xmlns:a16="http://schemas.microsoft.com/office/drawing/2014/main" id="{FDF5B1F8-2F18-764E-B2B7-43EB9DB241DD}"/>
              </a:ext>
            </a:extLst>
          </p:cNvPr>
          <p:cNvSpPr>
            <a:spLocks noGrp="1"/>
          </p:cNvSpPr>
          <p:nvPr>
            <p:ph sz="half" idx="14"/>
          </p:nvPr>
        </p:nvSpPr>
        <p:spPr>
          <a:xfrm>
            <a:off x="3272708" y="1751162"/>
            <a:ext cx="2598585" cy="2697480"/>
          </a:xfrm>
          <a:prstGeom prst="rect">
            <a:avLst/>
          </a:prstGeom>
          <a:solidFill>
            <a:schemeClr val="bg1">
              <a:lumMod val="95000"/>
            </a:schemeClr>
          </a:solidFill>
        </p:spPr>
        <p:txBody>
          <a:bodyPr tIns="274320">
            <a:noAutofit/>
          </a:bodyPr>
          <a:lstStyle>
            <a:lvl1pPr marL="171450" indent="-171450">
              <a:buClr>
                <a:srgbClr val="FF9100"/>
              </a:buClr>
              <a:buFont typeface="Arial" panose="020B0604020202020204" pitchFamily="34" charset="0"/>
              <a:buChar char="•"/>
              <a:defRPr sz="1100" b="0" i="0">
                <a:solidFill>
                  <a:srgbClr val="717073"/>
                </a:solidFill>
                <a:latin typeface="Arial" panose="020B0604020202020204" pitchFamily="34" charset="0"/>
                <a:cs typeface="Arial" panose="020B0604020202020204" pitchFamily="34" charset="0"/>
              </a:defRPr>
            </a:lvl1pPr>
            <a:lvl2pPr marL="514350" indent="-171450">
              <a:buClr>
                <a:srgbClr val="FF9100"/>
              </a:buClr>
              <a:buFont typeface="System Font Regular"/>
              <a:buChar char="–"/>
              <a:defRPr sz="1100" b="0" i="0">
                <a:solidFill>
                  <a:srgbClr val="717073"/>
                </a:solidFill>
                <a:latin typeface="Arial" panose="020B0604020202020204" pitchFamily="34" charset="0"/>
                <a:cs typeface="Arial" panose="020B0604020202020204" pitchFamily="34" charset="0"/>
              </a:defRPr>
            </a:lvl2pPr>
            <a:lvl3pPr marL="857250" indent="-171450">
              <a:buClr>
                <a:srgbClr val="FF9100"/>
              </a:buClr>
              <a:buFont typeface="System Font Regular"/>
              <a:buChar char="–"/>
              <a:defRPr sz="1100" b="0" i="0">
                <a:solidFill>
                  <a:srgbClr val="717073"/>
                </a:solidFill>
                <a:latin typeface="Arial" panose="020B0604020202020204" pitchFamily="34" charset="0"/>
                <a:cs typeface="Arial" panose="020B0604020202020204" pitchFamily="34" charset="0"/>
              </a:defRPr>
            </a:lvl3pPr>
            <a:lvl4pPr marL="1200150" indent="-171450">
              <a:buClr>
                <a:srgbClr val="F8971D"/>
              </a:buClr>
              <a:buFont typeface="System Font Regular"/>
              <a:buChar char="–"/>
              <a:defRPr sz="1050" b="0" i="0">
                <a:solidFill>
                  <a:schemeClr val="tx1">
                    <a:lumMod val="75000"/>
                    <a:lumOff val="25000"/>
                  </a:schemeClr>
                </a:solidFill>
                <a:latin typeface="Arial" panose="020B0604020202020204" pitchFamily="34" charset="0"/>
                <a:cs typeface="Arial" panose="020B0604020202020204" pitchFamily="34" charset="0"/>
              </a:defRPr>
            </a:lvl4pPr>
            <a:lvl5pPr marL="1543050" indent="-171450">
              <a:buClr>
                <a:srgbClr val="F8971D"/>
              </a:buClr>
              <a:buFont typeface="System Font Regular"/>
              <a:buChar char="–"/>
              <a:defRPr sz="1050"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6108FBD0-6C8B-DC4C-B766-C59780923CAB}"/>
              </a:ext>
            </a:extLst>
          </p:cNvPr>
          <p:cNvSpPr>
            <a:spLocks noGrp="1"/>
          </p:cNvSpPr>
          <p:nvPr>
            <p:ph sz="half" idx="16"/>
          </p:nvPr>
        </p:nvSpPr>
        <p:spPr>
          <a:xfrm>
            <a:off x="6040590" y="1751162"/>
            <a:ext cx="2598585" cy="2697480"/>
          </a:xfrm>
          <a:prstGeom prst="rect">
            <a:avLst/>
          </a:prstGeom>
          <a:solidFill>
            <a:schemeClr val="bg1">
              <a:lumMod val="95000"/>
            </a:schemeClr>
          </a:solidFill>
        </p:spPr>
        <p:txBody>
          <a:bodyPr tIns="274320">
            <a:noAutofit/>
          </a:bodyPr>
          <a:lstStyle>
            <a:lvl1pPr marL="171450" indent="-171450">
              <a:buClr>
                <a:srgbClr val="FF9100"/>
              </a:buClr>
              <a:buFont typeface="Arial" panose="020B0604020202020204" pitchFamily="34" charset="0"/>
              <a:buChar char="•"/>
              <a:defRPr sz="1100" b="0" i="0">
                <a:solidFill>
                  <a:srgbClr val="717073"/>
                </a:solidFill>
                <a:latin typeface="Arial" panose="020B0604020202020204" pitchFamily="34" charset="0"/>
                <a:cs typeface="Arial" panose="020B0604020202020204" pitchFamily="34" charset="0"/>
              </a:defRPr>
            </a:lvl1pPr>
            <a:lvl2pPr marL="514350" indent="-171450">
              <a:buClr>
                <a:srgbClr val="FF9100"/>
              </a:buClr>
              <a:buFont typeface="System Font Regular"/>
              <a:buChar char="–"/>
              <a:defRPr sz="1100" b="0" i="0">
                <a:solidFill>
                  <a:srgbClr val="717073"/>
                </a:solidFill>
                <a:latin typeface="Arial" panose="020B0604020202020204" pitchFamily="34" charset="0"/>
                <a:cs typeface="Arial" panose="020B0604020202020204" pitchFamily="34" charset="0"/>
              </a:defRPr>
            </a:lvl2pPr>
            <a:lvl3pPr marL="857250" indent="-171450">
              <a:buClr>
                <a:srgbClr val="FF9100"/>
              </a:buClr>
              <a:buFont typeface="System Font Regular"/>
              <a:buChar char="–"/>
              <a:defRPr sz="1100" b="0" i="0">
                <a:solidFill>
                  <a:srgbClr val="717073"/>
                </a:solidFill>
                <a:latin typeface="Arial" panose="020B0604020202020204" pitchFamily="34" charset="0"/>
                <a:cs typeface="Arial" panose="020B0604020202020204" pitchFamily="34" charset="0"/>
              </a:defRPr>
            </a:lvl3pPr>
            <a:lvl4pPr marL="1200150" indent="-171450">
              <a:buClr>
                <a:srgbClr val="F8971D"/>
              </a:buClr>
              <a:buFont typeface="System Font Regular"/>
              <a:buChar char="–"/>
              <a:defRPr sz="1050" b="0" i="0">
                <a:solidFill>
                  <a:schemeClr val="tx1">
                    <a:lumMod val="75000"/>
                    <a:lumOff val="25000"/>
                  </a:schemeClr>
                </a:solidFill>
                <a:latin typeface="Arial" panose="020B0604020202020204" pitchFamily="34" charset="0"/>
                <a:cs typeface="Arial" panose="020B0604020202020204" pitchFamily="34" charset="0"/>
              </a:defRPr>
            </a:lvl4pPr>
            <a:lvl5pPr marL="1543050" indent="-171450">
              <a:buClr>
                <a:srgbClr val="F8971D"/>
              </a:buClr>
              <a:buFont typeface="System Font Regular"/>
              <a:buChar char="–"/>
              <a:defRPr sz="1050"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1" name="Text Placeholder 6">
            <a:extLst>
              <a:ext uri="{FF2B5EF4-FFF2-40B4-BE49-F238E27FC236}">
                <a16:creationId xmlns:a16="http://schemas.microsoft.com/office/drawing/2014/main" id="{E2C76BC5-B691-2A44-83C1-3F329E06C4AA}"/>
              </a:ext>
            </a:extLst>
          </p:cNvPr>
          <p:cNvSpPr>
            <a:spLocks noGrp="1"/>
          </p:cNvSpPr>
          <p:nvPr>
            <p:ph type="body" sz="quarter" idx="18" hasCustomPrompt="1"/>
          </p:nvPr>
        </p:nvSpPr>
        <p:spPr>
          <a:xfrm>
            <a:off x="504825" y="1267809"/>
            <a:ext cx="8134350" cy="338554"/>
          </a:xfrm>
          <a:prstGeom prst="rect">
            <a:avLst/>
          </a:prstGeom>
        </p:spPr>
        <p:txBody>
          <a:bodyPr wrap="square" lIns="0">
            <a:spAutoFit/>
          </a:bodyPr>
          <a:lstStyle>
            <a:lvl1pPr marL="0" indent="0">
              <a:buNone/>
              <a:defRPr sz="1600">
                <a:solidFill>
                  <a:schemeClr val="accent2"/>
                </a:solidFill>
              </a:defRPr>
            </a:lvl1pPr>
            <a:lvl2pPr marL="173037" indent="0">
              <a:buNone/>
              <a:defRPr/>
            </a:lvl2pPr>
            <a:lvl3pPr marL="346075" indent="0">
              <a:buNone/>
              <a:defRPr/>
            </a:lvl3pPr>
            <a:lvl4pPr marL="519113" indent="0">
              <a:buNone/>
              <a:defRPr/>
            </a:lvl4pPr>
            <a:lvl5pPr marL="1371600" indent="0">
              <a:buNone/>
              <a:defRPr/>
            </a:lvl5pPr>
          </a:lstStyle>
          <a:p>
            <a:pPr lvl="0"/>
            <a:r>
              <a:rPr lang="en-US"/>
              <a:t>Click to edit Master text styles</a:t>
            </a:r>
          </a:p>
        </p:txBody>
      </p:sp>
    </p:spTree>
    <p:extLst>
      <p:ext uri="{BB962C8B-B14F-4D97-AF65-F5344CB8AC3E}">
        <p14:creationId xmlns:p14="http://schemas.microsoft.com/office/powerpoint/2010/main" val="3207937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Image place Hold with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16F24A-96F2-4746-9FCF-1F505B3A1D69}"/>
              </a:ext>
            </a:extLst>
          </p:cNvPr>
          <p:cNvSpPr>
            <a:spLocks noGrp="1"/>
          </p:cNvSpPr>
          <p:nvPr>
            <p:ph sz="half" idx="1"/>
          </p:nvPr>
        </p:nvSpPr>
        <p:spPr>
          <a:xfrm>
            <a:off x="504825" y="2951544"/>
            <a:ext cx="3997701" cy="1496078"/>
          </a:xfrm>
          <a:prstGeom prst="rect">
            <a:avLst/>
          </a:prstGeom>
          <a:solidFill>
            <a:schemeClr val="bg1">
              <a:lumMod val="95000"/>
            </a:schemeClr>
          </a:solidFill>
        </p:spPr>
        <p:txBody>
          <a:bodyPr tIns="274320">
            <a:noAutofit/>
          </a:bodyPr>
          <a:lstStyle>
            <a:lvl1pPr marL="171450" indent="-171450">
              <a:buClr>
                <a:srgbClr val="FF9100"/>
              </a:buClr>
              <a:buFont typeface="Arial" panose="020B0604020202020204" pitchFamily="34" charset="0"/>
              <a:buChar char="•"/>
              <a:defRPr sz="1100" b="0" i="0">
                <a:solidFill>
                  <a:srgbClr val="717073"/>
                </a:solidFill>
                <a:latin typeface="Arial" panose="020B0604020202020204" pitchFamily="34" charset="0"/>
                <a:cs typeface="Arial" panose="020B0604020202020204" pitchFamily="34" charset="0"/>
              </a:defRPr>
            </a:lvl1pPr>
            <a:lvl2pPr marL="514350" indent="-171450">
              <a:buClr>
                <a:srgbClr val="FF9100"/>
              </a:buClr>
              <a:buFont typeface="System Font Regular"/>
              <a:buChar char="–"/>
              <a:defRPr sz="1100" b="0" i="0">
                <a:solidFill>
                  <a:srgbClr val="717073"/>
                </a:solidFill>
                <a:latin typeface="Arial" panose="020B0604020202020204" pitchFamily="34" charset="0"/>
                <a:cs typeface="Arial" panose="020B0604020202020204" pitchFamily="34" charset="0"/>
              </a:defRPr>
            </a:lvl2pPr>
            <a:lvl3pPr marL="857250" indent="-171450">
              <a:buClr>
                <a:srgbClr val="FF9100"/>
              </a:buClr>
              <a:buFont typeface="System Font Regular"/>
              <a:buChar char="–"/>
              <a:defRPr sz="1100" b="0" i="0">
                <a:solidFill>
                  <a:srgbClr val="717073"/>
                </a:solidFill>
                <a:latin typeface="Arial" panose="020B0604020202020204" pitchFamily="34" charset="0"/>
                <a:cs typeface="Arial" panose="020B0604020202020204" pitchFamily="34" charset="0"/>
              </a:defRPr>
            </a:lvl3pPr>
            <a:lvl4pPr marL="1200150" indent="-171450">
              <a:buClr>
                <a:srgbClr val="F8971D"/>
              </a:buClr>
              <a:buFont typeface="System Font Regular"/>
              <a:buChar char="–"/>
              <a:defRPr sz="1050" b="0" i="0">
                <a:solidFill>
                  <a:schemeClr val="tx1">
                    <a:lumMod val="75000"/>
                    <a:lumOff val="25000"/>
                  </a:schemeClr>
                </a:solidFill>
                <a:latin typeface="Arial" panose="020B0604020202020204" pitchFamily="34" charset="0"/>
                <a:cs typeface="Arial" panose="020B0604020202020204" pitchFamily="34" charset="0"/>
              </a:defRPr>
            </a:lvl4pPr>
            <a:lvl5pPr marL="1543050" indent="-171450">
              <a:buClr>
                <a:srgbClr val="F8971D"/>
              </a:buClr>
              <a:buFont typeface="System Font Regular"/>
              <a:buChar char="–"/>
              <a:defRPr sz="1050"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5" name="Picture Placeholder 4">
            <a:extLst>
              <a:ext uri="{FF2B5EF4-FFF2-40B4-BE49-F238E27FC236}">
                <a16:creationId xmlns:a16="http://schemas.microsoft.com/office/drawing/2014/main" id="{B96C7CE8-19B8-C642-96C0-70A2718C10DA}"/>
              </a:ext>
            </a:extLst>
          </p:cNvPr>
          <p:cNvSpPr>
            <a:spLocks noGrp="1"/>
          </p:cNvSpPr>
          <p:nvPr>
            <p:ph type="pic" sz="quarter" idx="13"/>
          </p:nvPr>
        </p:nvSpPr>
        <p:spPr>
          <a:xfrm>
            <a:off x="504825" y="1655180"/>
            <a:ext cx="3997701" cy="1296364"/>
          </a:xfrm>
          <a:prstGeom prst="rect">
            <a:avLst/>
          </a:prstGeom>
          <a:solidFill>
            <a:srgbClr val="0097D9"/>
          </a:solidFill>
        </p:spPr>
        <p:txBody>
          <a:bodyPr anchor="ctr"/>
          <a:lstStyle>
            <a:lvl1pPr marL="0" indent="0" algn="ctr">
              <a:buNone/>
              <a:defRPr>
                <a:solidFill>
                  <a:schemeClr val="bg1"/>
                </a:solidFill>
              </a:defRPr>
            </a:lvl1pPr>
          </a:lstStyle>
          <a:p>
            <a:endParaRPr lang="en-US"/>
          </a:p>
        </p:txBody>
      </p:sp>
      <p:sp>
        <p:nvSpPr>
          <p:cNvPr id="2" name="Title 1">
            <a:extLst>
              <a:ext uri="{FF2B5EF4-FFF2-40B4-BE49-F238E27FC236}">
                <a16:creationId xmlns:a16="http://schemas.microsoft.com/office/drawing/2014/main" id="{8D39DD14-3667-CF47-8269-44B2FF0752FD}"/>
              </a:ext>
            </a:extLst>
          </p:cNvPr>
          <p:cNvSpPr>
            <a:spLocks noGrp="1"/>
          </p:cNvSpPr>
          <p:nvPr>
            <p:ph type="title"/>
          </p:nvPr>
        </p:nvSpPr>
        <p:spPr>
          <a:xfrm>
            <a:off x="504826" y="809947"/>
            <a:ext cx="8134349" cy="424732"/>
          </a:xfrm>
          <a:prstGeom prst="rect">
            <a:avLst/>
          </a:prstGeom>
        </p:spPr>
        <p:txBody>
          <a:bodyPr lIns="0"/>
          <a:lstStyle/>
          <a:p>
            <a:r>
              <a:rPr lang="en-US"/>
              <a:t>Click to edit Master title style</a:t>
            </a:r>
          </a:p>
        </p:txBody>
      </p:sp>
      <p:sp>
        <p:nvSpPr>
          <p:cNvPr id="9" name="Content Placeholder 2">
            <a:extLst>
              <a:ext uri="{FF2B5EF4-FFF2-40B4-BE49-F238E27FC236}">
                <a16:creationId xmlns:a16="http://schemas.microsoft.com/office/drawing/2014/main" id="{FDF5B1F8-2F18-764E-B2B7-43EB9DB241DD}"/>
              </a:ext>
            </a:extLst>
          </p:cNvPr>
          <p:cNvSpPr>
            <a:spLocks noGrp="1"/>
          </p:cNvSpPr>
          <p:nvPr>
            <p:ph sz="half" idx="14"/>
          </p:nvPr>
        </p:nvSpPr>
        <p:spPr>
          <a:xfrm>
            <a:off x="4641474" y="2951544"/>
            <a:ext cx="3997701" cy="1496078"/>
          </a:xfrm>
          <a:prstGeom prst="rect">
            <a:avLst/>
          </a:prstGeom>
          <a:solidFill>
            <a:schemeClr val="bg1">
              <a:lumMod val="95000"/>
            </a:schemeClr>
          </a:solidFill>
        </p:spPr>
        <p:txBody>
          <a:bodyPr tIns="274320">
            <a:noAutofit/>
          </a:bodyPr>
          <a:lstStyle>
            <a:lvl1pPr marL="171450" indent="-171450">
              <a:buClr>
                <a:srgbClr val="FF9100"/>
              </a:buClr>
              <a:buFont typeface="Arial" panose="020B0604020202020204" pitchFamily="34" charset="0"/>
              <a:buChar char="•"/>
              <a:defRPr sz="1100" b="0" i="0">
                <a:solidFill>
                  <a:srgbClr val="717073"/>
                </a:solidFill>
                <a:latin typeface="Arial" panose="020B0604020202020204" pitchFamily="34" charset="0"/>
                <a:cs typeface="Arial" panose="020B0604020202020204" pitchFamily="34" charset="0"/>
              </a:defRPr>
            </a:lvl1pPr>
            <a:lvl2pPr marL="514350" indent="-171450">
              <a:buClr>
                <a:srgbClr val="FF9100"/>
              </a:buClr>
              <a:buFont typeface="System Font Regular"/>
              <a:buChar char="–"/>
              <a:defRPr sz="1100" b="0" i="0">
                <a:solidFill>
                  <a:srgbClr val="717073"/>
                </a:solidFill>
                <a:latin typeface="Arial" panose="020B0604020202020204" pitchFamily="34" charset="0"/>
                <a:cs typeface="Arial" panose="020B0604020202020204" pitchFamily="34" charset="0"/>
              </a:defRPr>
            </a:lvl2pPr>
            <a:lvl3pPr marL="857250" indent="-171450">
              <a:buClr>
                <a:srgbClr val="FF9100"/>
              </a:buClr>
              <a:buFont typeface="System Font Regular"/>
              <a:buChar char="–"/>
              <a:defRPr sz="1100" b="0" i="0">
                <a:solidFill>
                  <a:srgbClr val="717073"/>
                </a:solidFill>
                <a:latin typeface="Arial" panose="020B0604020202020204" pitchFamily="34" charset="0"/>
                <a:cs typeface="Arial" panose="020B0604020202020204" pitchFamily="34" charset="0"/>
              </a:defRPr>
            </a:lvl3pPr>
            <a:lvl4pPr marL="1200150" indent="-171450">
              <a:buClr>
                <a:srgbClr val="F8971D"/>
              </a:buClr>
              <a:buFont typeface="System Font Regular"/>
              <a:buChar char="–"/>
              <a:defRPr sz="1050" b="0" i="0">
                <a:solidFill>
                  <a:schemeClr val="tx1">
                    <a:lumMod val="75000"/>
                    <a:lumOff val="25000"/>
                  </a:schemeClr>
                </a:solidFill>
                <a:latin typeface="Arial" panose="020B0604020202020204" pitchFamily="34" charset="0"/>
                <a:cs typeface="Arial" panose="020B0604020202020204" pitchFamily="34" charset="0"/>
              </a:defRPr>
            </a:lvl4pPr>
            <a:lvl5pPr marL="1543050" indent="-171450">
              <a:buClr>
                <a:srgbClr val="F8971D"/>
              </a:buClr>
              <a:buFont typeface="System Font Regular"/>
              <a:buChar char="–"/>
              <a:defRPr sz="1050"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0" name="Picture Placeholder 4">
            <a:extLst>
              <a:ext uri="{FF2B5EF4-FFF2-40B4-BE49-F238E27FC236}">
                <a16:creationId xmlns:a16="http://schemas.microsoft.com/office/drawing/2014/main" id="{2D12000B-A141-204A-93B0-57EDCB0704E2}"/>
              </a:ext>
            </a:extLst>
          </p:cNvPr>
          <p:cNvSpPr>
            <a:spLocks noGrp="1"/>
          </p:cNvSpPr>
          <p:nvPr>
            <p:ph type="pic" sz="quarter" idx="15"/>
          </p:nvPr>
        </p:nvSpPr>
        <p:spPr>
          <a:xfrm>
            <a:off x="4641474" y="1655180"/>
            <a:ext cx="3997701" cy="1296364"/>
          </a:xfrm>
          <a:prstGeom prst="rect">
            <a:avLst/>
          </a:prstGeom>
          <a:solidFill>
            <a:srgbClr val="0097D9"/>
          </a:solidFill>
        </p:spPr>
        <p:txBody>
          <a:bodyPr anchor="ctr"/>
          <a:lstStyle>
            <a:lvl1pPr marL="0" indent="0" algn="ctr">
              <a:buNone/>
              <a:defRPr>
                <a:solidFill>
                  <a:schemeClr val="bg1"/>
                </a:solidFill>
              </a:defRPr>
            </a:lvl1pPr>
          </a:lstStyle>
          <a:p>
            <a:endParaRPr lang="en-US"/>
          </a:p>
        </p:txBody>
      </p:sp>
      <p:sp>
        <p:nvSpPr>
          <p:cNvPr id="11" name="Text Placeholder 6">
            <a:extLst>
              <a:ext uri="{FF2B5EF4-FFF2-40B4-BE49-F238E27FC236}">
                <a16:creationId xmlns:a16="http://schemas.microsoft.com/office/drawing/2014/main" id="{7749E34B-0572-2847-A470-E488C10B6B57}"/>
              </a:ext>
            </a:extLst>
          </p:cNvPr>
          <p:cNvSpPr>
            <a:spLocks noGrp="1"/>
          </p:cNvSpPr>
          <p:nvPr>
            <p:ph type="body" sz="quarter" idx="16" hasCustomPrompt="1"/>
          </p:nvPr>
        </p:nvSpPr>
        <p:spPr>
          <a:xfrm>
            <a:off x="504825" y="1267809"/>
            <a:ext cx="8134350" cy="338554"/>
          </a:xfrm>
          <a:prstGeom prst="rect">
            <a:avLst/>
          </a:prstGeom>
        </p:spPr>
        <p:txBody>
          <a:bodyPr wrap="square" lIns="0">
            <a:spAutoFit/>
          </a:bodyPr>
          <a:lstStyle>
            <a:lvl1pPr marL="0" indent="0">
              <a:buNone/>
              <a:defRPr sz="1600">
                <a:solidFill>
                  <a:schemeClr val="accent2"/>
                </a:solidFill>
              </a:defRPr>
            </a:lvl1pPr>
            <a:lvl2pPr marL="173037" indent="0">
              <a:buNone/>
              <a:defRPr/>
            </a:lvl2pPr>
            <a:lvl3pPr marL="346075" indent="0">
              <a:buNone/>
              <a:defRPr/>
            </a:lvl3pPr>
            <a:lvl4pPr marL="519113" indent="0">
              <a:buNone/>
              <a:defRPr/>
            </a:lvl4pPr>
            <a:lvl5pPr marL="1371600" indent="0">
              <a:buNone/>
              <a:defRPr/>
            </a:lvl5pPr>
          </a:lstStyle>
          <a:p>
            <a:pPr lvl="0"/>
            <a:r>
              <a:rPr lang="en-US"/>
              <a:t>Click to edit Master text styles</a:t>
            </a:r>
          </a:p>
        </p:txBody>
      </p:sp>
    </p:spTree>
    <p:extLst>
      <p:ext uri="{BB962C8B-B14F-4D97-AF65-F5344CB8AC3E}">
        <p14:creationId xmlns:p14="http://schemas.microsoft.com/office/powerpoint/2010/main" val="3460831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Image place Hold with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16F24A-96F2-4746-9FCF-1F505B3A1D69}"/>
              </a:ext>
            </a:extLst>
          </p:cNvPr>
          <p:cNvSpPr>
            <a:spLocks noGrp="1"/>
          </p:cNvSpPr>
          <p:nvPr>
            <p:ph sz="half" idx="1"/>
          </p:nvPr>
        </p:nvSpPr>
        <p:spPr>
          <a:xfrm>
            <a:off x="504825" y="1751163"/>
            <a:ext cx="3997701" cy="2696444"/>
          </a:xfrm>
          <a:prstGeom prst="rect">
            <a:avLst/>
          </a:prstGeom>
          <a:solidFill>
            <a:schemeClr val="bg1">
              <a:lumMod val="95000"/>
            </a:schemeClr>
          </a:solidFill>
        </p:spPr>
        <p:txBody>
          <a:bodyPr tIns="274320">
            <a:noAutofit/>
          </a:bodyPr>
          <a:lstStyle>
            <a:lvl1pPr marL="171450" indent="-171450">
              <a:buClr>
                <a:srgbClr val="FF9100"/>
              </a:buClr>
              <a:buFont typeface="Arial" panose="020B0604020202020204" pitchFamily="34" charset="0"/>
              <a:buChar char="•"/>
              <a:defRPr sz="1100" b="0" i="0">
                <a:solidFill>
                  <a:srgbClr val="717073"/>
                </a:solidFill>
                <a:latin typeface="Arial" panose="020B0604020202020204" pitchFamily="34" charset="0"/>
                <a:cs typeface="Arial" panose="020B0604020202020204" pitchFamily="34" charset="0"/>
              </a:defRPr>
            </a:lvl1pPr>
            <a:lvl2pPr marL="514350" indent="-171450">
              <a:buClr>
                <a:srgbClr val="FF9100"/>
              </a:buClr>
              <a:buFont typeface="System Font Regular"/>
              <a:buChar char="–"/>
              <a:defRPr sz="1100" b="0" i="0">
                <a:solidFill>
                  <a:srgbClr val="717073"/>
                </a:solidFill>
                <a:latin typeface="Arial" panose="020B0604020202020204" pitchFamily="34" charset="0"/>
                <a:cs typeface="Arial" panose="020B0604020202020204" pitchFamily="34" charset="0"/>
              </a:defRPr>
            </a:lvl2pPr>
            <a:lvl3pPr marL="857250" indent="-171450">
              <a:buClr>
                <a:srgbClr val="FF9100"/>
              </a:buClr>
              <a:buFont typeface="System Font Regular"/>
              <a:buChar char="–"/>
              <a:defRPr sz="1100" b="0" i="0">
                <a:solidFill>
                  <a:srgbClr val="717073"/>
                </a:solidFill>
                <a:latin typeface="Arial" panose="020B0604020202020204" pitchFamily="34" charset="0"/>
                <a:cs typeface="Arial" panose="020B0604020202020204" pitchFamily="34" charset="0"/>
              </a:defRPr>
            </a:lvl3pPr>
            <a:lvl4pPr marL="1200150" indent="-171450">
              <a:buClr>
                <a:srgbClr val="F8971D"/>
              </a:buClr>
              <a:buFont typeface="System Font Regular"/>
              <a:buChar char="–"/>
              <a:defRPr sz="1050" b="0" i="0">
                <a:solidFill>
                  <a:schemeClr val="tx1">
                    <a:lumMod val="75000"/>
                    <a:lumOff val="25000"/>
                  </a:schemeClr>
                </a:solidFill>
                <a:latin typeface="Arial" panose="020B0604020202020204" pitchFamily="34" charset="0"/>
                <a:cs typeface="Arial" panose="020B0604020202020204" pitchFamily="34" charset="0"/>
              </a:defRPr>
            </a:lvl4pPr>
            <a:lvl5pPr marL="1543050" indent="-171450">
              <a:buClr>
                <a:srgbClr val="F8971D"/>
              </a:buClr>
              <a:buFont typeface="System Font Regular"/>
              <a:buChar char="–"/>
              <a:defRPr sz="1050"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8D39DD14-3667-CF47-8269-44B2FF0752FD}"/>
              </a:ext>
            </a:extLst>
          </p:cNvPr>
          <p:cNvSpPr>
            <a:spLocks noGrp="1"/>
          </p:cNvSpPr>
          <p:nvPr>
            <p:ph type="title"/>
          </p:nvPr>
        </p:nvSpPr>
        <p:spPr>
          <a:xfrm>
            <a:off x="504826" y="809947"/>
            <a:ext cx="8134349" cy="424732"/>
          </a:xfrm>
          <a:prstGeom prst="rect">
            <a:avLst/>
          </a:prstGeom>
        </p:spPr>
        <p:txBody>
          <a:bodyPr lIns="0"/>
          <a:lstStyle/>
          <a:p>
            <a:r>
              <a:rPr lang="en-US"/>
              <a:t>Click to edit Master title style</a:t>
            </a:r>
          </a:p>
        </p:txBody>
      </p:sp>
      <p:sp>
        <p:nvSpPr>
          <p:cNvPr id="9" name="Content Placeholder 2">
            <a:extLst>
              <a:ext uri="{FF2B5EF4-FFF2-40B4-BE49-F238E27FC236}">
                <a16:creationId xmlns:a16="http://schemas.microsoft.com/office/drawing/2014/main" id="{FDF5B1F8-2F18-764E-B2B7-43EB9DB241DD}"/>
              </a:ext>
            </a:extLst>
          </p:cNvPr>
          <p:cNvSpPr>
            <a:spLocks noGrp="1"/>
          </p:cNvSpPr>
          <p:nvPr>
            <p:ph sz="half" idx="14"/>
          </p:nvPr>
        </p:nvSpPr>
        <p:spPr>
          <a:xfrm>
            <a:off x="4641474" y="1751163"/>
            <a:ext cx="3997701" cy="2696444"/>
          </a:xfrm>
          <a:prstGeom prst="rect">
            <a:avLst/>
          </a:prstGeom>
          <a:solidFill>
            <a:schemeClr val="bg1">
              <a:lumMod val="95000"/>
            </a:schemeClr>
          </a:solidFill>
        </p:spPr>
        <p:txBody>
          <a:bodyPr tIns="274320">
            <a:noAutofit/>
          </a:bodyPr>
          <a:lstStyle>
            <a:lvl1pPr marL="171450" indent="-171450">
              <a:buClr>
                <a:srgbClr val="FF9100"/>
              </a:buClr>
              <a:buFont typeface="Arial" panose="020B0604020202020204" pitchFamily="34" charset="0"/>
              <a:buChar char="•"/>
              <a:defRPr sz="1100" b="0" i="0">
                <a:solidFill>
                  <a:srgbClr val="717073"/>
                </a:solidFill>
                <a:latin typeface="Arial" panose="020B0604020202020204" pitchFamily="34" charset="0"/>
                <a:cs typeface="Arial" panose="020B0604020202020204" pitchFamily="34" charset="0"/>
              </a:defRPr>
            </a:lvl1pPr>
            <a:lvl2pPr marL="514350" indent="-171450">
              <a:buClr>
                <a:srgbClr val="FF9100"/>
              </a:buClr>
              <a:buFont typeface="System Font Regular"/>
              <a:buChar char="–"/>
              <a:defRPr sz="1100" b="0" i="0">
                <a:solidFill>
                  <a:srgbClr val="717073"/>
                </a:solidFill>
                <a:latin typeface="Arial" panose="020B0604020202020204" pitchFamily="34" charset="0"/>
                <a:cs typeface="Arial" panose="020B0604020202020204" pitchFamily="34" charset="0"/>
              </a:defRPr>
            </a:lvl2pPr>
            <a:lvl3pPr marL="857250" indent="-171450">
              <a:buClr>
                <a:srgbClr val="FF9100"/>
              </a:buClr>
              <a:buFont typeface="System Font Regular"/>
              <a:buChar char="–"/>
              <a:defRPr sz="1100" b="0" i="0">
                <a:solidFill>
                  <a:srgbClr val="717073"/>
                </a:solidFill>
                <a:latin typeface="Arial" panose="020B0604020202020204" pitchFamily="34" charset="0"/>
                <a:cs typeface="Arial" panose="020B0604020202020204" pitchFamily="34" charset="0"/>
              </a:defRPr>
            </a:lvl3pPr>
            <a:lvl4pPr marL="1200150" indent="-171450">
              <a:buClr>
                <a:srgbClr val="F8971D"/>
              </a:buClr>
              <a:buFont typeface="System Font Regular"/>
              <a:buChar char="–"/>
              <a:defRPr sz="1050" b="0" i="0">
                <a:solidFill>
                  <a:schemeClr val="tx1">
                    <a:lumMod val="75000"/>
                    <a:lumOff val="25000"/>
                  </a:schemeClr>
                </a:solidFill>
                <a:latin typeface="Arial" panose="020B0604020202020204" pitchFamily="34" charset="0"/>
                <a:cs typeface="Arial" panose="020B0604020202020204" pitchFamily="34" charset="0"/>
              </a:defRPr>
            </a:lvl4pPr>
            <a:lvl5pPr marL="1543050" indent="-171450">
              <a:buClr>
                <a:srgbClr val="F8971D"/>
              </a:buClr>
              <a:buFont typeface="System Font Regular"/>
              <a:buChar char="–"/>
              <a:defRPr sz="1050"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1" name="Text Placeholder 6">
            <a:extLst>
              <a:ext uri="{FF2B5EF4-FFF2-40B4-BE49-F238E27FC236}">
                <a16:creationId xmlns:a16="http://schemas.microsoft.com/office/drawing/2014/main" id="{7749E34B-0572-2847-A470-E488C10B6B57}"/>
              </a:ext>
            </a:extLst>
          </p:cNvPr>
          <p:cNvSpPr>
            <a:spLocks noGrp="1"/>
          </p:cNvSpPr>
          <p:nvPr>
            <p:ph type="body" sz="quarter" idx="16" hasCustomPrompt="1"/>
          </p:nvPr>
        </p:nvSpPr>
        <p:spPr>
          <a:xfrm>
            <a:off x="504825" y="1267809"/>
            <a:ext cx="8134350" cy="338554"/>
          </a:xfrm>
          <a:prstGeom prst="rect">
            <a:avLst/>
          </a:prstGeom>
        </p:spPr>
        <p:txBody>
          <a:bodyPr wrap="square" lIns="0">
            <a:spAutoFit/>
          </a:bodyPr>
          <a:lstStyle>
            <a:lvl1pPr marL="0" indent="0">
              <a:buNone/>
              <a:defRPr sz="1600">
                <a:solidFill>
                  <a:schemeClr val="accent2"/>
                </a:solidFill>
              </a:defRPr>
            </a:lvl1pPr>
            <a:lvl2pPr marL="173037" indent="0">
              <a:buNone/>
              <a:defRPr/>
            </a:lvl2pPr>
            <a:lvl3pPr marL="346075" indent="0">
              <a:buNone/>
              <a:defRPr/>
            </a:lvl3pPr>
            <a:lvl4pPr marL="519113" indent="0">
              <a:buNone/>
              <a:defRPr/>
            </a:lvl4pPr>
            <a:lvl5pPr marL="1371600" indent="0">
              <a:buNone/>
              <a:defRPr/>
            </a:lvl5pPr>
          </a:lstStyle>
          <a:p>
            <a:pPr lvl="0"/>
            <a:r>
              <a:rPr lang="en-US"/>
              <a:t>Click to edit Master text styles</a:t>
            </a:r>
          </a:p>
        </p:txBody>
      </p:sp>
    </p:spTree>
    <p:extLst>
      <p:ext uri="{BB962C8B-B14F-4D97-AF65-F5344CB8AC3E}">
        <p14:creationId xmlns:p14="http://schemas.microsoft.com/office/powerpoint/2010/main" val="2823257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with Blooms an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168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with Blooms and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E41CF3-FB7F-69AE-1521-C421AFF756F2}"/>
              </a:ext>
            </a:extLst>
          </p:cNvPr>
          <p:cNvSpPr/>
          <p:nvPr userDrawn="1"/>
        </p:nvSpPr>
        <p:spPr>
          <a:xfrm>
            <a:off x="157018" y="147782"/>
            <a:ext cx="1939637" cy="517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109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1B077C-E869-3B4E-9C8A-718D5D337083}"/>
              </a:ext>
            </a:extLst>
          </p:cNvPr>
          <p:cNvSpPr/>
          <p:nvPr/>
        </p:nvSpPr>
        <p:spPr>
          <a:xfrm>
            <a:off x="0" y="0"/>
            <a:ext cx="9144000" cy="4533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721FA7D-5398-D942-855B-646131F4E552}"/>
              </a:ext>
            </a:extLst>
          </p:cNvPr>
          <p:cNvSpPr/>
          <p:nvPr userDrawn="1"/>
        </p:nvSpPr>
        <p:spPr>
          <a:xfrm>
            <a:off x="0" y="0"/>
            <a:ext cx="9144000" cy="4533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0934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Two">
    <p:spTree>
      <p:nvGrpSpPr>
        <p:cNvPr id="1" name=""/>
        <p:cNvGrpSpPr/>
        <p:nvPr/>
      </p:nvGrpSpPr>
      <p:grpSpPr>
        <a:xfrm>
          <a:off x="0" y="0"/>
          <a:ext cx="0" cy="0"/>
          <a:chOff x="0" y="0"/>
          <a:chExt cx="0" cy="0"/>
        </a:xfrm>
      </p:grpSpPr>
      <p:sp>
        <p:nvSpPr>
          <p:cNvPr id="2" name="Title 1"/>
          <p:cNvSpPr>
            <a:spLocks noGrp="1"/>
          </p:cNvSpPr>
          <p:nvPr>
            <p:ph type="ctrTitle"/>
          </p:nvPr>
        </p:nvSpPr>
        <p:spPr>
          <a:xfrm>
            <a:off x="494381" y="1464951"/>
            <a:ext cx="4626978" cy="1629677"/>
          </a:xfrm>
          <a:prstGeom prst="rect">
            <a:avLst/>
          </a:prstGeom>
        </p:spPr>
        <p:txBody>
          <a:bodyPr wrap="square" lIns="0" anchor="b">
            <a:spAutoFit/>
          </a:bodyPr>
          <a:lstStyle>
            <a:lvl1pPr algn="l">
              <a:defRPr sz="3700" b="1" cap="all" baseline="0"/>
            </a:lvl1pPr>
          </a:lstStyle>
          <a:p>
            <a:r>
              <a:rPr lang="en-US" dirty="0"/>
              <a:t>Click to edit Master title style</a:t>
            </a:r>
          </a:p>
        </p:txBody>
      </p:sp>
      <p:sp>
        <p:nvSpPr>
          <p:cNvPr id="3" name="Subtitle 2"/>
          <p:cNvSpPr>
            <a:spLocks noGrp="1"/>
          </p:cNvSpPr>
          <p:nvPr>
            <p:ph type="subTitle" idx="1"/>
          </p:nvPr>
        </p:nvSpPr>
        <p:spPr>
          <a:xfrm>
            <a:off x="494381" y="3028575"/>
            <a:ext cx="4626978" cy="338554"/>
          </a:xfrm>
          <a:prstGeom prst="rect">
            <a:avLst/>
          </a:prstGeom>
        </p:spPr>
        <p:txBody>
          <a:bodyPr wrap="square" lIns="0">
            <a:spAutoFit/>
          </a:bodyPr>
          <a:lstStyle>
            <a:lvl1pPr marL="0" indent="0" algn="l">
              <a:buNone/>
              <a:defRPr sz="16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Text Placeholder 9"/>
          <p:cNvSpPr>
            <a:spLocks noGrp="1"/>
          </p:cNvSpPr>
          <p:nvPr>
            <p:ph type="body" sz="quarter" idx="10" hasCustomPrompt="1"/>
          </p:nvPr>
        </p:nvSpPr>
        <p:spPr>
          <a:xfrm>
            <a:off x="494381" y="4178118"/>
            <a:ext cx="4626978" cy="276999"/>
          </a:xfrm>
          <a:prstGeom prst="rect">
            <a:avLst/>
          </a:prstGeom>
        </p:spPr>
        <p:txBody>
          <a:bodyPr lIns="0">
            <a:spAutoFit/>
          </a:bodyPr>
          <a:lstStyle>
            <a:lvl1pPr marL="0" indent="0">
              <a:buNone/>
              <a:defRPr sz="1200">
                <a:solidFill>
                  <a:schemeClr val="accent3"/>
                </a:solidFill>
              </a:defRPr>
            </a:lvl1pPr>
          </a:lstStyle>
          <a:p>
            <a:pPr lvl="0"/>
            <a:r>
              <a:rPr lang="en-US"/>
              <a:t>Presented by</a:t>
            </a:r>
          </a:p>
        </p:txBody>
      </p:sp>
      <p:sp>
        <p:nvSpPr>
          <p:cNvPr id="11" name="Text Placeholder 9"/>
          <p:cNvSpPr>
            <a:spLocks noGrp="1"/>
          </p:cNvSpPr>
          <p:nvPr>
            <p:ph type="body" sz="quarter" idx="11" hasCustomPrompt="1"/>
          </p:nvPr>
        </p:nvSpPr>
        <p:spPr>
          <a:xfrm>
            <a:off x="494381" y="4383305"/>
            <a:ext cx="4626978" cy="276999"/>
          </a:xfrm>
          <a:prstGeom prst="rect">
            <a:avLst/>
          </a:prstGeom>
        </p:spPr>
        <p:txBody>
          <a:bodyPr lIns="0">
            <a:spAutoFit/>
          </a:bodyPr>
          <a:lstStyle>
            <a:lvl1pPr marL="0" indent="0">
              <a:buNone/>
              <a:defRPr sz="1200"/>
            </a:lvl1pPr>
          </a:lstStyle>
          <a:p>
            <a:pPr lvl="0"/>
            <a:r>
              <a:rPr lang="en-US"/>
              <a:t>Date goes here</a:t>
            </a:r>
          </a:p>
        </p:txBody>
      </p:sp>
      <p:sp>
        <p:nvSpPr>
          <p:cNvPr id="27" name="Picture Placeholder 26"/>
          <p:cNvSpPr>
            <a:spLocks noGrp="1"/>
          </p:cNvSpPr>
          <p:nvPr>
            <p:ph type="pic" sz="quarter" idx="13"/>
          </p:nvPr>
        </p:nvSpPr>
        <p:spPr>
          <a:xfrm>
            <a:off x="4481735" y="0"/>
            <a:ext cx="4662264" cy="4312511"/>
          </a:xfrm>
          <a:custGeom>
            <a:avLst/>
            <a:gdLst>
              <a:gd name="connsiteX0" fmla="*/ 0 w 4662264"/>
              <a:gd name="connsiteY0" fmla="*/ 0 h 4312511"/>
              <a:gd name="connsiteX1" fmla="*/ 4662264 w 4662264"/>
              <a:gd name="connsiteY1" fmla="*/ 0 h 4312511"/>
              <a:gd name="connsiteX2" fmla="*/ 4662264 w 4662264"/>
              <a:gd name="connsiteY2" fmla="*/ 4306723 h 4312511"/>
              <a:gd name="connsiteX3" fmla="*/ 3135089 w 4662264"/>
              <a:gd name="connsiteY3" fmla="*/ 4310778 h 4312511"/>
              <a:gd name="connsiteX4" fmla="*/ 3135089 w 4662264"/>
              <a:gd name="connsiteY4" fmla="*/ 4309409 h 4312511"/>
              <a:gd name="connsiteX5" fmla="*/ 3073650 w 4662264"/>
              <a:gd name="connsiteY5" fmla="*/ 4312511 h 4312511"/>
              <a:gd name="connsiteX6" fmla="*/ 2122134 w 4662264"/>
              <a:gd name="connsiteY6" fmla="*/ 3681803 h 4312511"/>
              <a:gd name="connsiteX7" fmla="*/ 2117343 w 4662264"/>
              <a:gd name="connsiteY7" fmla="*/ 3668713 h 4312511"/>
              <a:gd name="connsiteX8" fmla="*/ 2112128 w 4662264"/>
              <a:gd name="connsiteY8" fmla="*/ 3668713 h 4312511"/>
              <a:gd name="connsiteX0" fmla="*/ 0 w 4662264"/>
              <a:gd name="connsiteY0" fmla="*/ 0 h 4312511"/>
              <a:gd name="connsiteX1" fmla="*/ 4662264 w 4662264"/>
              <a:gd name="connsiteY1" fmla="*/ 0 h 4312511"/>
              <a:gd name="connsiteX2" fmla="*/ 4662264 w 4662264"/>
              <a:gd name="connsiteY2" fmla="*/ 4306723 h 4312511"/>
              <a:gd name="connsiteX3" fmla="*/ 3135089 w 4662264"/>
              <a:gd name="connsiteY3" fmla="*/ 4310778 h 4312511"/>
              <a:gd name="connsiteX4" fmla="*/ 3073650 w 4662264"/>
              <a:gd name="connsiteY4" fmla="*/ 4312511 h 4312511"/>
              <a:gd name="connsiteX5" fmla="*/ 2122134 w 4662264"/>
              <a:gd name="connsiteY5" fmla="*/ 3681803 h 4312511"/>
              <a:gd name="connsiteX6" fmla="*/ 2117343 w 4662264"/>
              <a:gd name="connsiteY6" fmla="*/ 3668713 h 4312511"/>
              <a:gd name="connsiteX7" fmla="*/ 2112128 w 4662264"/>
              <a:gd name="connsiteY7" fmla="*/ 3668713 h 4312511"/>
              <a:gd name="connsiteX8" fmla="*/ 0 w 4662264"/>
              <a:gd name="connsiteY8" fmla="*/ 0 h 4312511"/>
              <a:gd name="connsiteX0" fmla="*/ 0 w 4662264"/>
              <a:gd name="connsiteY0" fmla="*/ 0 h 4312511"/>
              <a:gd name="connsiteX1" fmla="*/ 4662264 w 4662264"/>
              <a:gd name="connsiteY1" fmla="*/ 0 h 4312511"/>
              <a:gd name="connsiteX2" fmla="*/ 4662264 w 4662264"/>
              <a:gd name="connsiteY2" fmla="*/ 4306723 h 4312511"/>
              <a:gd name="connsiteX3" fmla="*/ 3073650 w 4662264"/>
              <a:gd name="connsiteY3" fmla="*/ 4312511 h 4312511"/>
              <a:gd name="connsiteX4" fmla="*/ 2122134 w 4662264"/>
              <a:gd name="connsiteY4" fmla="*/ 3681803 h 4312511"/>
              <a:gd name="connsiteX5" fmla="*/ 2117343 w 4662264"/>
              <a:gd name="connsiteY5" fmla="*/ 3668713 h 4312511"/>
              <a:gd name="connsiteX6" fmla="*/ 2112128 w 4662264"/>
              <a:gd name="connsiteY6" fmla="*/ 3668713 h 4312511"/>
              <a:gd name="connsiteX7" fmla="*/ 0 w 4662264"/>
              <a:gd name="connsiteY7" fmla="*/ 0 h 4312511"/>
              <a:gd name="connsiteX0" fmla="*/ 0 w 4662264"/>
              <a:gd name="connsiteY0" fmla="*/ 0 h 4312511"/>
              <a:gd name="connsiteX1" fmla="*/ 4662264 w 4662264"/>
              <a:gd name="connsiteY1" fmla="*/ 0 h 4312511"/>
              <a:gd name="connsiteX2" fmla="*/ 4662264 w 4662264"/>
              <a:gd name="connsiteY2" fmla="*/ 4306723 h 4312511"/>
              <a:gd name="connsiteX3" fmla="*/ 3073650 w 4662264"/>
              <a:gd name="connsiteY3" fmla="*/ 4312511 h 4312511"/>
              <a:gd name="connsiteX4" fmla="*/ 2122134 w 4662264"/>
              <a:gd name="connsiteY4" fmla="*/ 3681803 h 4312511"/>
              <a:gd name="connsiteX5" fmla="*/ 2112128 w 4662264"/>
              <a:gd name="connsiteY5" fmla="*/ 3668713 h 4312511"/>
              <a:gd name="connsiteX6" fmla="*/ 0 w 4662264"/>
              <a:gd name="connsiteY6" fmla="*/ 0 h 4312511"/>
              <a:gd name="connsiteX0" fmla="*/ 0 w 4662264"/>
              <a:gd name="connsiteY0" fmla="*/ 0 h 4312511"/>
              <a:gd name="connsiteX1" fmla="*/ 4662264 w 4662264"/>
              <a:gd name="connsiteY1" fmla="*/ 0 h 4312511"/>
              <a:gd name="connsiteX2" fmla="*/ 4662264 w 4662264"/>
              <a:gd name="connsiteY2" fmla="*/ 4306723 h 4312511"/>
              <a:gd name="connsiteX3" fmla="*/ 3073650 w 4662264"/>
              <a:gd name="connsiteY3" fmla="*/ 4312511 h 4312511"/>
              <a:gd name="connsiteX4" fmla="*/ 2122134 w 4662264"/>
              <a:gd name="connsiteY4" fmla="*/ 3681803 h 4312511"/>
              <a:gd name="connsiteX5" fmla="*/ 0 w 4662264"/>
              <a:gd name="connsiteY5" fmla="*/ 0 h 4312511"/>
              <a:gd name="connsiteX0" fmla="*/ 0 w 4662264"/>
              <a:gd name="connsiteY0" fmla="*/ 0 h 4312511"/>
              <a:gd name="connsiteX1" fmla="*/ 4662264 w 4662264"/>
              <a:gd name="connsiteY1" fmla="*/ 0 h 4312511"/>
              <a:gd name="connsiteX2" fmla="*/ 4662264 w 4662264"/>
              <a:gd name="connsiteY2" fmla="*/ 4306723 h 4312511"/>
              <a:gd name="connsiteX3" fmla="*/ 3073650 w 4662264"/>
              <a:gd name="connsiteY3" fmla="*/ 4312511 h 4312511"/>
              <a:gd name="connsiteX4" fmla="*/ 2122134 w 4662264"/>
              <a:gd name="connsiteY4" fmla="*/ 3681803 h 4312511"/>
              <a:gd name="connsiteX5" fmla="*/ 0 w 4662264"/>
              <a:gd name="connsiteY5" fmla="*/ 0 h 4312511"/>
              <a:gd name="connsiteX0" fmla="*/ 0 w 4662264"/>
              <a:gd name="connsiteY0" fmla="*/ 0 h 4312511"/>
              <a:gd name="connsiteX1" fmla="*/ 4662264 w 4662264"/>
              <a:gd name="connsiteY1" fmla="*/ 0 h 4312511"/>
              <a:gd name="connsiteX2" fmla="*/ 4662264 w 4662264"/>
              <a:gd name="connsiteY2" fmla="*/ 4306723 h 4312511"/>
              <a:gd name="connsiteX3" fmla="*/ 3073650 w 4662264"/>
              <a:gd name="connsiteY3" fmla="*/ 4312511 h 4312511"/>
              <a:gd name="connsiteX4" fmla="*/ 2122134 w 4662264"/>
              <a:gd name="connsiteY4" fmla="*/ 3681803 h 4312511"/>
              <a:gd name="connsiteX5" fmla="*/ 0 w 4662264"/>
              <a:gd name="connsiteY5" fmla="*/ 0 h 4312511"/>
              <a:gd name="connsiteX0" fmla="*/ 0 w 4662264"/>
              <a:gd name="connsiteY0" fmla="*/ 0 h 4312511"/>
              <a:gd name="connsiteX1" fmla="*/ 4662264 w 4662264"/>
              <a:gd name="connsiteY1" fmla="*/ 0 h 4312511"/>
              <a:gd name="connsiteX2" fmla="*/ 4662264 w 4662264"/>
              <a:gd name="connsiteY2" fmla="*/ 4306723 h 4312511"/>
              <a:gd name="connsiteX3" fmla="*/ 3073650 w 4662264"/>
              <a:gd name="connsiteY3" fmla="*/ 4312511 h 4312511"/>
              <a:gd name="connsiteX4" fmla="*/ 2122134 w 4662264"/>
              <a:gd name="connsiteY4" fmla="*/ 3681803 h 4312511"/>
              <a:gd name="connsiteX5" fmla="*/ 0 w 4662264"/>
              <a:gd name="connsiteY5" fmla="*/ 0 h 4312511"/>
              <a:gd name="connsiteX0" fmla="*/ 0 w 4662264"/>
              <a:gd name="connsiteY0" fmla="*/ 0 h 4312511"/>
              <a:gd name="connsiteX1" fmla="*/ 4662264 w 4662264"/>
              <a:gd name="connsiteY1" fmla="*/ 0 h 4312511"/>
              <a:gd name="connsiteX2" fmla="*/ 4662264 w 4662264"/>
              <a:gd name="connsiteY2" fmla="*/ 4306723 h 4312511"/>
              <a:gd name="connsiteX3" fmla="*/ 3073650 w 4662264"/>
              <a:gd name="connsiteY3" fmla="*/ 4312511 h 4312511"/>
              <a:gd name="connsiteX4" fmla="*/ 2122134 w 4662264"/>
              <a:gd name="connsiteY4" fmla="*/ 3681803 h 4312511"/>
              <a:gd name="connsiteX5" fmla="*/ 0 w 4662264"/>
              <a:gd name="connsiteY5" fmla="*/ 0 h 431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2264" h="4312511">
                <a:moveTo>
                  <a:pt x="0" y="0"/>
                </a:moveTo>
                <a:lnTo>
                  <a:pt x="4662264" y="0"/>
                </a:lnTo>
                <a:lnTo>
                  <a:pt x="4662264" y="4306723"/>
                </a:lnTo>
                <a:lnTo>
                  <a:pt x="3073650" y="4312511"/>
                </a:lnTo>
                <a:cubicBezTo>
                  <a:pt x="2645905" y="4312511"/>
                  <a:pt x="2329701" y="4112769"/>
                  <a:pt x="2122134" y="3681803"/>
                </a:cubicBezTo>
                <a:lnTo>
                  <a:pt x="0" y="0"/>
                </a:lnTo>
                <a:close/>
              </a:path>
            </a:pathLst>
          </a:custGeom>
          <a:solidFill>
            <a:srgbClr val="E6E7E8"/>
          </a:solidFill>
        </p:spPr>
        <p:txBody>
          <a:bodyPr wrap="square">
            <a:noAutofit/>
          </a:bodyPr>
          <a:lstStyle>
            <a:lvl1pPr marL="0" indent="0" algn="r">
              <a:buNone/>
              <a:defRPr sz="1200" cap="all" baseline="0">
                <a:solidFill>
                  <a:schemeClr val="bg2"/>
                </a:solidFill>
              </a:defRPr>
            </a:lvl1pPr>
          </a:lstStyle>
          <a:p>
            <a:r>
              <a:rPr lang="en-US"/>
              <a:t>Click icon to add picture</a:t>
            </a:r>
          </a:p>
        </p:txBody>
      </p:sp>
      <p:pic>
        <p:nvPicPr>
          <p:cNvPr id="6" name="Picture 5">
            <a:extLst>
              <a:ext uri="{FF2B5EF4-FFF2-40B4-BE49-F238E27FC236}">
                <a16:creationId xmlns:a16="http://schemas.microsoft.com/office/drawing/2014/main" id="{284DC6D7-A2E3-7345-8E71-26B26C5192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4381" y="830989"/>
            <a:ext cx="1628653" cy="428775"/>
          </a:xfrm>
          <a:prstGeom prst="rect">
            <a:avLst/>
          </a:prstGeom>
        </p:spPr>
      </p:pic>
    </p:spTree>
    <p:extLst>
      <p:ext uri="{BB962C8B-B14F-4D97-AF65-F5344CB8AC3E}">
        <p14:creationId xmlns:p14="http://schemas.microsoft.com/office/powerpoint/2010/main" val="2411152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1B077C-E869-3B4E-9C8A-718D5D337083}"/>
              </a:ext>
            </a:extLst>
          </p:cNvPr>
          <p:cNvSpPr/>
          <p:nvPr/>
        </p:nvSpPr>
        <p:spPr>
          <a:xfrm>
            <a:off x="0" y="0"/>
            <a:ext cx="9144000" cy="4533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721FA7D-5398-D942-855B-646131F4E552}"/>
              </a:ext>
            </a:extLst>
          </p:cNvPr>
          <p:cNvSpPr/>
          <p:nvPr userDrawn="1"/>
        </p:nvSpPr>
        <p:spPr>
          <a:xfrm>
            <a:off x="0" y="0"/>
            <a:ext cx="9144000" cy="4533089"/>
          </a:xfrm>
          <a:prstGeom prst="rect">
            <a:avLst/>
          </a:prstGeom>
          <a:gradFill>
            <a:gsLst>
              <a:gs pos="0">
                <a:schemeClr val="bg1">
                  <a:lumMod val="95000"/>
                </a:schemeClr>
              </a:gs>
              <a:gs pos="96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4A08A7BD-8BF0-1248-9733-7A69A4E7B87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34476" b="10479"/>
          <a:stretch/>
        </p:blipFill>
        <p:spPr>
          <a:xfrm rot="16200000">
            <a:off x="5661691" y="-1291486"/>
            <a:ext cx="2190823" cy="4773794"/>
          </a:xfrm>
          <a:prstGeom prst="rect">
            <a:avLst/>
          </a:prstGeom>
        </p:spPr>
      </p:pic>
    </p:spTree>
    <p:extLst>
      <p:ext uri="{BB962C8B-B14F-4D97-AF65-F5344CB8AC3E}">
        <p14:creationId xmlns:p14="http://schemas.microsoft.com/office/powerpoint/2010/main" val="2204062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pic>
        <p:nvPicPr>
          <p:cNvPr id="108" name="Graphic 107">
            <a:extLst>
              <a:ext uri="{FF2B5EF4-FFF2-40B4-BE49-F238E27FC236}">
                <a16:creationId xmlns:a16="http://schemas.microsoft.com/office/drawing/2014/main" id="{5D8413F6-AC51-0F4D-8646-61E2215849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6560" y="1457960"/>
            <a:ext cx="228600" cy="215900"/>
          </a:xfrm>
          <a:prstGeom prst="rect">
            <a:avLst/>
          </a:prstGeom>
        </p:spPr>
      </p:pic>
      <p:pic>
        <p:nvPicPr>
          <p:cNvPr id="110" name="Graphic 109">
            <a:extLst>
              <a:ext uri="{FF2B5EF4-FFF2-40B4-BE49-F238E27FC236}">
                <a16:creationId xmlns:a16="http://schemas.microsoft.com/office/drawing/2014/main" id="{9C5FE441-512D-114E-AA05-933B2EE20B6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38430" y="2520830"/>
            <a:ext cx="114300" cy="228600"/>
          </a:xfrm>
          <a:prstGeom prst="rect">
            <a:avLst/>
          </a:prstGeom>
        </p:spPr>
      </p:pic>
      <p:pic>
        <p:nvPicPr>
          <p:cNvPr id="112" name="Graphic 111">
            <a:extLst>
              <a:ext uri="{FF2B5EF4-FFF2-40B4-BE49-F238E27FC236}">
                <a16:creationId xmlns:a16="http://schemas.microsoft.com/office/drawing/2014/main" id="{403EB2B0-7F76-924D-A930-F51F8E5606B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772655" y="2520830"/>
            <a:ext cx="215900" cy="228600"/>
          </a:xfrm>
          <a:prstGeom prst="rect">
            <a:avLst/>
          </a:prstGeom>
        </p:spPr>
      </p:pic>
      <p:pic>
        <p:nvPicPr>
          <p:cNvPr id="114" name="Graphic 113">
            <a:extLst>
              <a:ext uri="{FF2B5EF4-FFF2-40B4-BE49-F238E27FC236}">
                <a16:creationId xmlns:a16="http://schemas.microsoft.com/office/drawing/2014/main" id="{48BFDF77-6ECE-9B4D-A170-22EA6ABFE5D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219288" y="2552580"/>
            <a:ext cx="228600" cy="165100"/>
          </a:xfrm>
          <a:prstGeom prst="rect">
            <a:avLst/>
          </a:prstGeom>
        </p:spPr>
      </p:pic>
      <p:pic>
        <p:nvPicPr>
          <p:cNvPr id="116" name="Graphic 115">
            <a:extLst>
              <a:ext uri="{FF2B5EF4-FFF2-40B4-BE49-F238E27FC236}">
                <a16:creationId xmlns:a16="http://schemas.microsoft.com/office/drawing/2014/main" id="{7EE7E987-D662-D84F-A361-A3CD6DCCB1D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637850" y="2539880"/>
            <a:ext cx="228600" cy="190500"/>
          </a:xfrm>
          <a:prstGeom prst="rect">
            <a:avLst/>
          </a:prstGeom>
        </p:spPr>
      </p:pic>
      <p:pic>
        <p:nvPicPr>
          <p:cNvPr id="118" name="Graphic 117">
            <a:extLst>
              <a:ext uri="{FF2B5EF4-FFF2-40B4-BE49-F238E27FC236}">
                <a16:creationId xmlns:a16="http://schemas.microsoft.com/office/drawing/2014/main" id="{6AD7F812-0FD7-7E4E-B457-67B53316AF0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013789" y="2520830"/>
            <a:ext cx="228600" cy="228600"/>
          </a:xfrm>
          <a:prstGeom prst="rect">
            <a:avLst/>
          </a:prstGeom>
        </p:spPr>
      </p:pic>
      <p:pic>
        <p:nvPicPr>
          <p:cNvPr id="120" name="Graphic 119">
            <a:extLst>
              <a:ext uri="{FF2B5EF4-FFF2-40B4-BE49-F238E27FC236}">
                <a16:creationId xmlns:a16="http://schemas.microsoft.com/office/drawing/2014/main" id="{367FB1E2-EACE-0A42-8CD3-2C0591EA8F7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415429" y="2520830"/>
            <a:ext cx="228600" cy="228600"/>
          </a:xfrm>
          <a:prstGeom prst="rect">
            <a:avLst/>
          </a:prstGeom>
        </p:spPr>
      </p:pic>
      <p:pic>
        <p:nvPicPr>
          <p:cNvPr id="122" name="Graphic 121">
            <a:extLst>
              <a:ext uri="{FF2B5EF4-FFF2-40B4-BE49-F238E27FC236}">
                <a16:creationId xmlns:a16="http://schemas.microsoft.com/office/drawing/2014/main" id="{FE584570-A388-E54A-A9C3-3AC530DB57E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33725" y="2514480"/>
            <a:ext cx="228600" cy="241300"/>
          </a:xfrm>
          <a:prstGeom prst="rect">
            <a:avLst/>
          </a:prstGeom>
        </p:spPr>
      </p:pic>
      <p:pic>
        <p:nvPicPr>
          <p:cNvPr id="124" name="Graphic 123">
            <a:extLst>
              <a:ext uri="{FF2B5EF4-FFF2-40B4-BE49-F238E27FC236}">
                <a16:creationId xmlns:a16="http://schemas.microsoft.com/office/drawing/2014/main" id="{DFDB38C7-B4AE-4849-8FCC-FA0434587B2A}"/>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4201808" y="2514480"/>
            <a:ext cx="228600" cy="241300"/>
          </a:xfrm>
          <a:prstGeom prst="rect">
            <a:avLst/>
          </a:prstGeom>
        </p:spPr>
      </p:pic>
      <p:pic>
        <p:nvPicPr>
          <p:cNvPr id="126" name="Graphic 125">
            <a:extLst>
              <a:ext uri="{FF2B5EF4-FFF2-40B4-BE49-F238E27FC236}">
                <a16:creationId xmlns:a16="http://schemas.microsoft.com/office/drawing/2014/main" id="{765D767D-7AFD-9D44-AFD6-C07C91688F61}"/>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576560" y="2514480"/>
            <a:ext cx="228600" cy="241300"/>
          </a:xfrm>
          <a:prstGeom prst="rect">
            <a:avLst/>
          </a:prstGeom>
        </p:spPr>
      </p:pic>
      <p:pic>
        <p:nvPicPr>
          <p:cNvPr id="128" name="Graphic 127">
            <a:extLst>
              <a:ext uri="{FF2B5EF4-FFF2-40B4-BE49-F238E27FC236}">
                <a16:creationId xmlns:a16="http://schemas.microsoft.com/office/drawing/2014/main" id="{4EF2224B-BF92-D94E-BBD5-96FD3875487D}"/>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984107" y="2514480"/>
            <a:ext cx="228600" cy="241300"/>
          </a:xfrm>
          <a:prstGeom prst="rect">
            <a:avLst/>
          </a:prstGeom>
        </p:spPr>
      </p:pic>
      <p:pic>
        <p:nvPicPr>
          <p:cNvPr id="144" name="Graphic 143">
            <a:extLst>
              <a:ext uri="{FF2B5EF4-FFF2-40B4-BE49-F238E27FC236}">
                <a16:creationId xmlns:a16="http://schemas.microsoft.com/office/drawing/2014/main" id="{9CDF23F7-4DC5-C740-A68D-33ED557775B5}"/>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8391525" y="2501780"/>
            <a:ext cx="228600" cy="266700"/>
          </a:xfrm>
          <a:prstGeom prst="rect">
            <a:avLst/>
          </a:prstGeom>
        </p:spPr>
      </p:pic>
      <p:pic>
        <p:nvPicPr>
          <p:cNvPr id="146" name="Graphic 145">
            <a:extLst>
              <a:ext uri="{FF2B5EF4-FFF2-40B4-BE49-F238E27FC236}">
                <a16:creationId xmlns:a16="http://schemas.microsoft.com/office/drawing/2014/main" id="{F3CE6D86-0488-B846-8ADA-A6F251770F80}"/>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2644200" y="1972715"/>
            <a:ext cx="215900" cy="241300"/>
          </a:xfrm>
          <a:prstGeom prst="rect">
            <a:avLst/>
          </a:prstGeom>
        </p:spPr>
      </p:pic>
      <p:pic>
        <p:nvPicPr>
          <p:cNvPr id="148" name="Graphic 147">
            <a:extLst>
              <a:ext uri="{FF2B5EF4-FFF2-40B4-BE49-F238E27FC236}">
                <a16:creationId xmlns:a16="http://schemas.microsoft.com/office/drawing/2014/main" id="{3DA3EBB2-472E-2E45-B259-4D9F086EA641}"/>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8391525" y="1979065"/>
            <a:ext cx="228600" cy="228600"/>
          </a:xfrm>
          <a:prstGeom prst="rect">
            <a:avLst/>
          </a:prstGeom>
        </p:spPr>
      </p:pic>
      <p:pic>
        <p:nvPicPr>
          <p:cNvPr id="150" name="Graphic 149">
            <a:extLst>
              <a:ext uri="{FF2B5EF4-FFF2-40B4-BE49-F238E27FC236}">
                <a16:creationId xmlns:a16="http://schemas.microsoft.com/office/drawing/2014/main" id="{86852EDA-A6B3-9741-A6F3-8B1F321A6A21}"/>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8014884" y="1966365"/>
            <a:ext cx="254000" cy="254000"/>
          </a:xfrm>
          <a:prstGeom prst="rect">
            <a:avLst/>
          </a:prstGeom>
        </p:spPr>
      </p:pic>
      <p:pic>
        <p:nvPicPr>
          <p:cNvPr id="152" name="Graphic 151">
            <a:extLst>
              <a:ext uri="{FF2B5EF4-FFF2-40B4-BE49-F238E27FC236}">
                <a16:creationId xmlns:a16="http://schemas.microsoft.com/office/drawing/2014/main" id="{273D7515-00F9-EB4A-B0AE-1AEEE83F3597}"/>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172543" y="1985415"/>
            <a:ext cx="228600" cy="215900"/>
          </a:xfrm>
          <a:prstGeom prst="rect">
            <a:avLst/>
          </a:prstGeom>
        </p:spPr>
      </p:pic>
      <p:pic>
        <p:nvPicPr>
          <p:cNvPr id="154" name="Graphic 153">
            <a:extLst>
              <a:ext uri="{FF2B5EF4-FFF2-40B4-BE49-F238E27FC236}">
                <a16:creationId xmlns:a16="http://schemas.microsoft.com/office/drawing/2014/main" id="{0A262765-A20C-5F49-948D-6A9F4AC59E1B}"/>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6726935" y="1979065"/>
            <a:ext cx="228600" cy="228600"/>
          </a:xfrm>
          <a:prstGeom prst="rect">
            <a:avLst/>
          </a:prstGeom>
        </p:spPr>
      </p:pic>
      <p:pic>
        <p:nvPicPr>
          <p:cNvPr id="156" name="Graphic 155">
            <a:extLst>
              <a:ext uri="{FF2B5EF4-FFF2-40B4-BE49-F238E27FC236}">
                <a16:creationId xmlns:a16="http://schemas.microsoft.com/office/drawing/2014/main" id="{64B0B829-5583-4941-8CA0-D6F73BCA5496}"/>
              </a:ext>
            </a:extLst>
          </p:cNvPr>
          <p:cNvPicPr>
            <a:picLocks noChangeAspect="1"/>
          </p:cNvPicPr>
          <p:nvPr userDrawn="1"/>
        </p:nvPicPr>
        <p:blipFill>
          <a:blip r:embed="rId36">
            <a:extLst>
              <a:ext uri="{96DAC541-7B7A-43D3-8B79-37D633B846F1}">
                <asvg:svgBlip xmlns:asvg="http://schemas.microsoft.com/office/drawing/2016/SVG/main" r:embed="rId37"/>
              </a:ext>
            </a:extLst>
          </a:blip>
          <a:stretch>
            <a:fillRect/>
          </a:stretch>
        </p:blipFill>
        <p:spPr>
          <a:xfrm>
            <a:off x="6314109" y="1998115"/>
            <a:ext cx="190500" cy="190500"/>
          </a:xfrm>
          <a:prstGeom prst="rect">
            <a:avLst/>
          </a:prstGeom>
        </p:spPr>
      </p:pic>
      <p:pic>
        <p:nvPicPr>
          <p:cNvPr id="158" name="Graphic 157">
            <a:extLst>
              <a:ext uri="{FF2B5EF4-FFF2-40B4-BE49-F238E27FC236}">
                <a16:creationId xmlns:a16="http://schemas.microsoft.com/office/drawing/2014/main" id="{29D504EB-6799-2245-811A-48D9C1799A4F}"/>
              </a:ext>
            </a:extLst>
          </p:cNvPr>
          <p:cNvPicPr>
            <a:picLocks noChangeAspect="1"/>
          </p:cNvPicPr>
          <p:nvPr userDrawn="1"/>
        </p:nvPicPr>
        <p:blipFill>
          <a:blip r:embed="rId38">
            <a:extLst>
              <a:ext uri="{96DAC541-7B7A-43D3-8B79-37D633B846F1}">
                <asvg:svgBlip xmlns:asvg="http://schemas.microsoft.com/office/drawing/2016/SVG/main" r:embed="rId39"/>
              </a:ext>
            </a:extLst>
          </a:blip>
          <a:stretch>
            <a:fillRect/>
          </a:stretch>
        </p:blipFill>
        <p:spPr>
          <a:xfrm>
            <a:off x="5882267" y="1979065"/>
            <a:ext cx="228600" cy="228600"/>
          </a:xfrm>
          <a:prstGeom prst="rect">
            <a:avLst/>
          </a:prstGeom>
        </p:spPr>
      </p:pic>
      <p:pic>
        <p:nvPicPr>
          <p:cNvPr id="160" name="Graphic 159">
            <a:extLst>
              <a:ext uri="{FF2B5EF4-FFF2-40B4-BE49-F238E27FC236}">
                <a16:creationId xmlns:a16="http://schemas.microsoft.com/office/drawing/2014/main" id="{161B7BA7-F7AD-8A42-85B3-36B76F9B53C3}"/>
              </a:ext>
            </a:extLst>
          </p:cNvPr>
          <p:cNvPicPr>
            <a:picLocks noChangeAspect="1"/>
          </p:cNvPicPr>
          <p:nvPr userDrawn="1"/>
        </p:nvPicPr>
        <p:blipFill>
          <a:blip r:embed="rId40">
            <a:extLst>
              <a:ext uri="{96DAC541-7B7A-43D3-8B79-37D633B846F1}">
                <asvg:svgBlip xmlns:asvg="http://schemas.microsoft.com/office/drawing/2016/SVG/main" r:embed="rId41"/>
              </a:ext>
            </a:extLst>
          </a:blip>
          <a:stretch>
            <a:fillRect/>
          </a:stretch>
        </p:blipFill>
        <p:spPr>
          <a:xfrm>
            <a:off x="5432865" y="2010815"/>
            <a:ext cx="241300" cy="165100"/>
          </a:xfrm>
          <a:prstGeom prst="rect">
            <a:avLst/>
          </a:prstGeom>
        </p:spPr>
      </p:pic>
      <p:pic>
        <p:nvPicPr>
          <p:cNvPr id="162" name="Graphic 161">
            <a:extLst>
              <a:ext uri="{FF2B5EF4-FFF2-40B4-BE49-F238E27FC236}">
                <a16:creationId xmlns:a16="http://schemas.microsoft.com/office/drawing/2014/main" id="{EE50D60F-9541-3845-B6F9-50F201FE4E55}"/>
              </a:ext>
            </a:extLst>
          </p:cNvPr>
          <p:cNvPicPr>
            <a:picLocks noChangeAspect="1"/>
          </p:cNvPicPr>
          <p:nvPr userDrawn="1"/>
        </p:nvPicPr>
        <p:blipFill>
          <a:blip r:embed="rId42">
            <a:extLst>
              <a:ext uri="{96DAC541-7B7A-43D3-8B79-37D633B846F1}">
                <asvg:svgBlip xmlns:asvg="http://schemas.microsoft.com/office/drawing/2016/SVG/main" r:embed="rId43"/>
              </a:ext>
            </a:extLst>
          </a:blip>
          <a:stretch>
            <a:fillRect/>
          </a:stretch>
        </p:blipFill>
        <p:spPr>
          <a:xfrm>
            <a:off x="4990457" y="1991413"/>
            <a:ext cx="215900" cy="203905"/>
          </a:xfrm>
          <a:prstGeom prst="rect">
            <a:avLst/>
          </a:prstGeom>
        </p:spPr>
      </p:pic>
      <p:pic>
        <p:nvPicPr>
          <p:cNvPr id="164" name="Graphic 163">
            <a:extLst>
              <a:ext uri="{FF2B5EF4-FFF2-40B4-BE49-F238E27FC236}">
                <a16:creationId xmlns:a16="http://schemas.microsoft.com/office/drawing/2014/main" id="{58AEFF74-55CB-D346-95C2-1FB1625B2F03}"/>
              </a:ext>
            </a:extLst>
          </p:cNvPr>
          <p:cNvPicPr>
            <a:picLocks noChangeAspect="1"/>
          </p:cNvPicPr>
          <p:nvPr userDrawn="1"/>
        </p:nvPicPr>
        <p:blipFill>
          <a:blip r:embed="rId44">
            <a:extLst>
              <a:ext uri="{96DAC541-7B7A-43D3-8B79-37D633B846F1}">
                <asvg:svgBlip xmlns:asvg="http://schemas.microsoft.com/office/drawing/2016/SVG/main" r:embed="rId45"/>
              </a:ext>
            </a:extLst>
          </a:blip>
          <a:stretch>
            <a:fillRect/>
          </a:stretch>
        </p:blipFill>
        <p:spPr>
          <a:xfrm>
            <a:off x="4588592" y="1985415"/>
            <a:ext cx="204536" cy="215900"/>
          </a:xfrm>
          <a:prstGeom prst="rect">
            <a:avLst/>
          </a:prstGeom>
        </p:spPr>
      </p:pic>
      <p:pic>
        <p:nvPicPr>
          <p:cNvPr id="166" name="Graphic 165">
            <a:extLst>
              <a:ext uri="{FF2B5EF4-FFF2-40B4-BE49-F238E27FC236}">
                <a16:creationId xmlns:a16="http://schemas.microsoft.com/office/drawing/2014/main" id="{710E6259-3A82-344A-AA6E-04698FF6E36B}"/>
              </a:ext>
            </a:extLst>
          </p:cNvPr>
          <p:cNvPicPr>
            <a:picLocks noChangeAspect="1"/>
          </p:cNvPicPr>
          <p:nvPr userDrawn="1"/>
        </p:nvPicPr>
        <p:blipFill>
          <a:blip r:embed="rId46">
            <a:extLst>
              <a:ext uri="{96DAC541-7B7A-43D3-8B79-37D633B846F1}">
                <asvg:svgBlip xmlns:asvg="http://schemas.microsoft.com/office/drawing/2016/SVG/main" r:embed="rId47"/>
              </a:ext>
            </a:extLst>
          </a:blip>
          <a:stretch>
            <a:fillRect/>
          </a:stretch>
        </p:blipFill>
        <p:spPr>
          <a:xfrm>
            <a:off x="4199342" y="1966365"/>
            <a:ext cx="228600" cy="254000"/>
          </a:xfrm>
          <a:prstGeom prst="rect">
            <a:avLst/>
          </a:prstGeom>
        </p:spPr>
      </p:pic>
      <p:pic>
        <p:nvPicPr>
          <p:cNvPr id="168" name="Graphic 167">
            <a:extLst>
              <a:ext uri="{FF2B5EF4-FFF2-40B4-BE49-F238E27FC236}">
                <a16:creationId xmlns:a16="http://schemas.microsoft.com/office/drawing/2014/main" id="{F15EC503-96FE-3045-86D8-B8F6D3FE1F83}"/>
              </a:ext>
            </a:extLst>
          </p:cNvPr>
          <p:cNvPicPr>
            <a:picLocks noChangeAspect="1"/>
          </p:cNvPicPr>
          <p:nvPr userDrawn="1"/>
        </p:nvPicPr>
        <p:blipFill>
          <a:blip r:embed="rId48">
            <a:extLst>
              <a:ext uri="{96DAC541-7B7A-43D3-8B79-37D633B846F1}">
                <asvg:svgBlip xmlns:asvg="http://schemas.microsoft.com/office/drawing/2016/SVG/main" r:embed="rId49"/>
              </a:ext>
            </a:extLst>
          </a:blip>
          <a:stretch>
            <a:fillRect/>
          </a:stretch>
        </p:blipFill>
        <p:spPr>
          <a:xfrm>
            <a:off x="3833725" y="1979065"/>
            <a:ext cx="228600" cy="228600"/>
          </a:xfrm>
          <a:prstGeom prst="rect">
            <a:avLst/>
          </a:prstGeom>
        </p:spPr>
      </p:pic>
      <p:pic>
        <p:nvPicPr>
          <p:cNvPr id="170" name="Graphic 169">
            <a:extLst>
              <a:ext uri="{FF2B5EF4-FFF2-40B4-BE49-F238E27FC236}">
                <a16:creationId xmlns:a16="http://schemas.microsoft.com/office/drawing/2014/main" id="{9B6DAC62-9095-B247-BD07-71F93BD02FAC}"/>
              </a:ext>
            </a:extLst>
          </p:cNvPr>
          <p:cNvPicPr>
            <a:picLocks noChangeAspect="1"/>
          </p:cNvPicPr>
          <p:nvPr userDrawn="1"/>
        </p:nvPicPr>
        <p:blipFill>
          <a:blip r:embed="rId50">
            <a:extLst>
              <a:ext uri="{96DAC541-7B7A-43D3-8B79-37D633B846F1}">
                <asvg:svgBlip xmlns:asvg="http://schemas.microsoft.com/office/drawing/2016/SVG/main" r:embed="rId51"/>
              </a:ext>
            </a:extLst>
          </a:blip>
          <a:stretch>
            <a:fillRect/>
          </a:stretch>
        </p:blipFill>
        <p:spPr>
          <a:xfrm>
            <a:off x="3415429" y="1979065"/>
            <a:ext cx="228600" cy="228600"/>
          </a:xfrm>
          <a:prstGeom prst="rect">
            <a:avLst/>
          </a:prstGeom>
        </p:spPr>
      </p:pic>
      <p:pic>
        <p:nvPicPr>
          <p:cNvPr id="172" name="Graphic 171">
            <a:extLst>
              <a:ext uri="{FF2B5EF4-FFF2-40B4-BE49-F238E27FC236}">
                <a16:creationId xmlns:a16="http://schemas.microsoft.com/office/drawing/2014/main" id="{56C3AF3E-7714-1C4B-8710-7D791863F5A2}"/>
              </a:ext>
            </a:extLst>
          </p:cNvPr>
          <p:cNvPicPr>
            <a:picLocks noChangeAspect="1"/>
          </p:cNvPicPr>
          <p:nvPr userDrawn="1"/>
        </p:nvPicPr>
        <p:blipFill>
          <a:blip r:embed="rId52">
            <a:extLst>
              <a:ext uri="{96DAC541-7B7A-43D3-8B79-37D633B846F1}">
                <asvg:svgBlip xmlns:asvg="http://schemas.microsoft.com/office/drawing/2016/SVG/main" r:embed="rId53"/>
              </a:ext>
            </a:extLst>
          </a:blip>
          <a:stretch>
            <a:fillRect/>
          </a:stretch>
        </p:blipFill>
        <p:spPr>
          <a:xfrm>
            <a:off x="3013789" y="1985415"/>
            <a:ext cx="228600" cy="215900"/>
          </a:xfrm>
          <a:prstGeom prst="rect">
            <a:avLst/>
          </a:prstGeom>
        </p:spPr>
      </p:pic>
      <p:pic>
        <p:nvPicPr>
          <p:cNvPr id="176" name="Graphic 175">
            <a:extLst>
              <a:ext uri="{FF2B5EF4-FFF2-40B4-BE49-F238E27FC236}">
                <a16:creationId xmlns:a16="http://schemas.microsoft.com/office/drawing/2014/main" id="{A98B23A1-ED08-F647-8F33-83C1877FF2E7}"/>
              </a:ext>
            </a:extLst>
          </p:cNvPr>
          <p:cNvPicPr>
            <a:picLocks noChangeAspect="1"/>
          </p:cNvPicPr>
          <p:nvPr userDrawn="1"/>
        </p:nvPicPr>
        <p:blipFill>
          <a:blip r:embed="rId54">
            <a:extLst>
              <a:ext uri="{96DAC541-7B7A-43D3-8B79-37D633B846F1}">
                <asvg:svgBlip xmlns:asvg="http://schemas.microsoft.com/office/drawing/2016/SVG/main" r:embed="rId55"/>
              </a:ext>
            </a:extLst>
          </a:blip>
          <a:stretch>
            <a:fillRect/>
          </a:stretch>
        </p:blipFill>
        <p:spPr>
          <a:xfrm>
            <a:off x="2219288" y="1991765"/>
            <a:ext cx="228600" cy="203200"/>
          </a:xfrm>
          <a:prstGeom prst="rect">
            <a:avLst/>
          </a:prstGeom>
        </p:spPr>
      </p:pic>
      <p:pic>
        <p:nvPicPr>
          <p:cNvPr id="178" name="Graphic 177">
            <a:extLst>
              <a:ext uri="{FF2B5EF4-FFF2-40B4-BE49-F238E27FC236}">
                <a16:creationId xmlns:a16="http://schemas.microsoft.com/office/drawing/2014/main" id="{1BB2CE0F-4525-A848-82F7-62D5E94D9130}"/>
              </a:ext>
            </a:extLst>
          </p:cNvPr>
          <p:cNvPicPr>
            <a:picLocks noChangeAspect="1"/>
          </p:cNvPicPr>
          <p:nvPr userDrawn="1"/>
        </p:nvPicPr>
        <p:blipFill>
          <a:blip r:embed="rId56">
            <a:extLst>
              <a:ext uri="{96DAC541-7B7A-43D3-8B79-37D633B846F1}">
                <asvg:svgBlip xmlns:asvg="http://schemas.microsoft.com/office/drawing/2016/SVG/main" r:embed="rId57"/>
              </a:ext>
            </a:extLst>
          </a:blip>
          <a:stretch>
            <a:fillRect/>
          </a:stretch>
        </p:blipFill>
        <p:spPr>
          <a:xfrm>
            <a:off x="1753605" y="1966365"/>
            <a:ext cx="254000" cy="254000"/>
          </a:xfrm>
          <a:prstGeom prst="rect">
            <a:avLst/>
          </a:prstGeom>
        </p:spPr>
      </p:pic>
      <p:pic>
        <p:nvPicPr>
          <p:cNvPr id="180" name="Graphic 179">
            <a:extLst>
              <a:ext uri="{FF2B5EF4-FFF2-40B4-BE49-F238E27FC236}">
                <a16:creationId xmlns:a16="http://schemas.microsoft.com/office/drawing/2014/main" id="{7771AC1D-61DF-1441-A01C-37006049B819}"/>
              </a:ext>
            </a:extLst>
          </p:cNvPr>
          <p:cNvPicPr>
            <a:picLocks noChangeAspect="1"/>
          </p:cNvPicPr>
          <p:nvPr userDrawn="1"/>
        </p:nvPicPr>
        <p:blipFill>
          <a:blip r:embed="rId58">
            <a:extLst>
              <a:ext uri="{96DAC541-7B7A-43D3-8B79-37D633B846F1}">
                <asvg:svgBlip xmlns:asvg="http://schemas.microsoft.com/office/drawing/2016/SVG/main" r:embed="rId59"/>
              </a:ext>
            </a:extLst>
          </a:blip>
          <a:stretch>
            <a:fillRect/>
          </a:stretch>
        </p:blipFill>
        <p:spPr>
          <a:xfrm>
            <a:off x="1413030" y="1966365"/>
            <a:ext cx="165100" cy="254000"/>
          </a:xfrm>
          <a:prstGeom prst="rect">
            <a:avLst/>
          </a:prstGeom>
        </p:spPr>
      </p:pic>
      <p:pic>
        <p:nvPicPr>
          <p:cNvPr id="182" name="Graphic 181">
            <a:extLst>
              <a:ext uri="{FF2B5EF4-FFF2-40B4-BE49-F238E27FC236}">
                <a16:creationId xmlns:a16="http://schemas.microsoft.com/office/drawing/2014/main" id="{36A315A7-F8C3-604F-A1CE-F11265772277}"/>
              </a:ext>
            </a:extLst>
          </p:cNvPr>
          <p:cNvPicPr>
            <a:picLocks noChangeAspect="1"/>
          </p:cNvPicPr>
          <p:nvPr userDrawn="1"/>
        </p:nvPicPr>
        <p:blipFill>
          <a:blip r:embed="rId60">
            <a:extLst>
              <a:ext uri="{96DAC541-7B7A-43D3-8B79-37D633B846F1}">
                <asvg:svgBlip xmlns:asvg="http://schemas.microsoft.com/office/drawing/2016/SVG/main" r:embed="rId61"/>
              </a:ext>
            </a:extLst>
          </a:blip>
          <a:stretch>
            <a:fillRect/>
          </a:stretch>
        </p:blipFill>
        <p:spPr>
          <a:xfrm>
            <a:off x="1036367" y="1921915"/>
            <a:ext cx="228600" cy="254000"/>
          </a:xfrm>
          <a:prstGeom prst="rect">
            <a:avLst/>
          </a:prstGeom>
        </p:spPr>
      </p:pic>
      <p:pic>
        <p:nvPicPr>
          <p:cNvPr id="184" name="Graphic 183">
            <a:extLst>
              <a:ext uri="{FF2B5EF4-FFF2-40B4-BE49-F238E27FC236}">
                <a16:creationId xmlns:a16="http://schemas.microsoft.com/office/drawing/2014/main" id="{A4C82C8F-8DA8-1D4C-93BD-2B9103C80570}"/>
              </a:ext>
            </a:extLst>
          </p:cNvPr>
          <p:cNvPicPr>
            <a:picLocks noChangeAspect="1"/>
          </p:cNvPicPr>
          <p:nvPr userDrawn="1"/>
        </p:nvPicPr>
        <p:blipFill>
          <a:blip r:embed="rId62">
            <a:extLst>
              <a:ext uri="{96DAC541-7B7A-43D3-8B79-37D633B846F1}">
                <asvg:svgBlip xmlns:asvg="http://schemas.microsoft.com/office/drawing/2016/SVG/main" r:embed="rId63"/>
              </a:ext>
            </a:extLst>
          </a:blip>
          <a:stretch>
            <a:fillRect/>
          </a:stretch>
        </p:blipFill>
        <p:spPr>
          <a:xfrm>
            <a:off x="504825" y="1966365"/>
            <a:ext cx="228600" cy="254000"/>
          </a:xfrm>
          <a:prstGeom prst="rect">
            <a:avLst/>
          </a:prstGeom>
        </p:spPr>
      </p:pic>
      <p:pic>
        <p:nvPicPr>
          <p:cNvPr id="186" name="Graphic 185">
            <a:extLst>
              <a:ext uri="{FF2B5EF4-FFF2-40B4-BE49-F238E27FC236}">
                <a16:creationId xmlns:a16="http://schemas.microsoft.com/office/drawing/2014/main" id="{B5ADE746-2278-634C-9B80-6F9C7355A59C}"/>
              </a:ext>
            </a:extLst>
          </p:cNvPr>
          <p:cNvPicPr>
            <a:picLocks noChangeAspect="1"/>
          </p:cNvPicPr>
          <p:nvPr userDrawn="1"/>
        </p:nvPicPr>
        <p:blipFill>
          <a:blip r:embed="rId64">
            <a:extLst>
              <a:ext uri="{96DAC541-7B7A-43D3-8B79-37D633B846F1}">
                <asvg:svgBlip xmlns:asvg="http://schemas.microsoft.com/office/drawing/2016/SVG/main" r:embed="rId65"/>
              </a:ext>
            </a:extLst>
          </a:blip>
          <a:stretch>
            <a:fillRect/>
          </a:stretch>
        </p:blipFill>
        <p:spPr>
          <a:xfrm rot="10800000">
            <a:off x="8033934" y="1451610"/>
            <a:ext cx="215900" cy="228600"/>
          </a:xfrm>
          <a:prstGeom prst="rect">
            <a:avLst/>
          </a:prstGeom>
        </p:spPr>
      </p:pic>
      <p:pic>
        <p:nvPicPr>
          <p:cNvPr id="192" name="Graphic 191">
            <a:extLst>
              <a:ext uri="{FF2B5EF4-FFF2-40B4-BE49-F238E27FC236}">
                <a16:creationId xmlns:a16="http://schemas.microsoft.com/office/drawing/2014/main" id="{DC226C2B-48EB-934B-8A90-08FC535247BA}"/>
              </a:ext>
            </a:extLst>
          </p:cNvPr>
          <p:cNvPicPr>
            <a:picLocks noChangeAspect="1"/>
          </p:cNvPicPr>
          <p:nvPr userDrawn="1"/>
        </p:nvPicPr>
        <p:blipFill>
          <a:blip r:embed="rId66">
            <a:extLst>
              <a:ext uri="{96DAC541-7B7A-43D3-8B79-37D633B846F1}">
                <asvg:svgBlip xmlns:asvg="http://schemas.microsoft.com/office/drawing/2016/SVG/main" r:embed="rId67"/>
              </a:ext>
            </a:extLst>
          </a:blip>
          <a:stretch>
            <a:fillRect/>
          </a:stretch>
        </p:blipFill>
        <p:spPr>
          <a:xfrm>
            <a:off x="7172543" y="1457960"/>
            <a:ext cx="228600" cy="215900"/>
          </a:xfrm>
          <a:prstGeom prst="rect">
            <a:avLst/>
          </a:prstGeom>
        </p:spPr>
      </p:pic>
      <p:pic>
        <p:nvPicPr>
          <p:cNvPr id="194" name="Graphic 193">
            <a:extLst>
              <a:ext uri="{FF2B5EF4-FFF2-40B4-BE49-F238E27FC236}">
                <a16:creationId xmlns:a16="http://schemas.microsoft.com/office/drawing/2014/main" id="{227F6F22-B8AE-7A40-819D-242B2CF597F9}"/>
              </a:ext>
            </a:extLst>
          </p:cNvPr>
          <p:cNvPicPr>
            <a:picLocks noChangeAspect="1"/>
          </p:cNvPicPr>
          <p:nvPr userDrawn="1"/>
        </p:nvPicPr>
        <p:blipFill>
          <a:blip r:embed="rId68">
            <a:extLst>
              <a:ext uri="{96DAC541-7B7A-43D3-8B79-37D633B846F1}">
                <asvg:svgBlip xmlns:asvg="http://schemas.microsoft.com/office/drawing/2016/SVG/main" r:embed="rId69"/>
              </a:ext>
            </a:extLst>
          </a:blip>
          <a:stretch>
            <a:fillRect/>
          </a:stretch>
        </p:blipFill>
        <p:spPr>
          <a:xfrm>
            <a:off x="6726935" y="1438910"/>
            <a:ext cx="228600" cy="254000"/>
          </a:xfrm>
          <a:prstGeom prst="rect">
            <a:avLst/>
          </a:prstGeom>
        </p:spPr>
      </p:pic>
      <p:pic>
        <p:nvPicPr>
          <p:cNvPr id="196" name="Graphic 195">
            <a:extLst>
              <a:ext uri="{FF2B5EF4-FFF2-40B4-BE49-F238E27FC236}">
                <a16:creationId xmlns:a16="http://schemas.microsoft.com/office/drawing/2014/main" id="{362B3DD2-3B4C-6E43-AA92-01410969B627}"/>
              </a:ext>
            </a:extLst>
          </p:cNvPr>
          <p:cNvPicPr>
            <a:picLocks noChangeAspect="1"/>
          </p:cNvPicPr>
          <p:nvPr userDrawn="1"/>
        </p:nvPicPr>
        <p:blipFill>
          <a:blip r:embed="rId70">
            <a:extLst>
              <a:ext uri="{96DAC541-7B7A-43D3-8B79-37D633B846F1}">
                <asvg:svgBlip xmlns:asvg="http://schemas.microsoft.com/office/drawing/2016/SVG/main" r:embed="rId71"/>
              </a:ext>
            </a:extLst>
          </a:blip>
          <a:stretch>
            <a:fillRect/>
          </a:stretch>
        </p:blipFill>
        <p:spPr>
          <a:xfrm>
            <a:off x="6301409" y="1451610"/>
            <a:ext cx="215900" cy="228600"/>
          </a:xfrm>
          <a:prstGeom prst="rect">
            <a:avLst/>
          </a:prstGeom>
        </p:spPr>
      </p:pic>
      <p:pic>
        <p:nvPicPr>
          <p:cNvPr id="198" name="Graphic 197">
            <a:extLst>
              <a:ext uri="{FF2B5EF4-FFF2-40B4-BE49-F238E27FC236}">
                <a16:creationId xmlns:a16="http://schemas.microsoft.com/office/drawing/2014/main" id="{71FD3A39-A56E-BA4F-94DB-0774F813864E}"/>
              </a:ext>
            </a:extLst>
          </p:cNvPr>
          <p:cNvPicPr>
            <a:picLocks noChangeAspect="1"/>
          </p:cNvPicPr>
          <p:nvPr userDrawn="1"/>
        </p:nvPicPr>
        <p:blipFill>
          <a:blip r:embed="rId72">
            <a:extLst>
              <a:ext uri="{96DAC541-7B7A-43D3-8B79-37D633B846F1}">
                <asvg:svgBlip xmlns:asvg="http://schemas.microsoft.com/office/drawing/2016/SVG/main" r:embed="rId73"/>
              </a:ext>
            </a:extLst>
          </a:blip>
          <a:stretch>
            <a:fillRect/>
          </a:stretch>
        </p:blipFill>
        <p:spPr>
          <a:xfrm>
            <a:off x="4990457" y="1451610"/>
            <a:ext cx="215900" cy="228600"/>
          </a:xfrm>
          <a:prstGeom prst="rect">
            <a:avLst/>
          </a:prstGeom>
        </p:spPr>
      </p:pic>
      <p:pic>
        <p:nvPicPr>
          <p:cNvPr id="200" name="Graphic 199">
            <a:extLst>
              <a:ext uri="{FF2B5EF4-FFF2-40B4-BE49-F238E27FC236}">
                <a16:creationId xmlns:a16="http://schemas.microsoft.com/office/drawing/2014/main" id="{210D8109-200E-2C45-84F7-BA3844B9DDEA}"/>
              </a:ext>
            </a:extLst>
          </p:cNvPr>
          <p:cNvPicPr>
            <a:picLocks noChangeAspect="1"/>
          </p:cNvPicPr>
          <p:nvPr userDrawn="1"/>
        </p:nvPicPr>
        <p:blipFill>
          <a:blip r:embed="rId74">
            <a:extLst>
              <a:ext uri="{96DAC541-7B7A-43D3-8B79-37D633B846F1}">
                <asvg:svgBlip xmlns:asvg="http://schemas.microsoft.com/office/drawing/2016/SVG/main" r:embed="rId75"/>
              </a:ext>
            </a:extLst>
          </a:blip>
          <a:stretch>
            <a:fillRect/>
          </a:stretch>
        </p:blipFill>
        <p:spPr>
          <a:xfrm>
            <a:off x="5882267" y="1451610"/>
            <a:ext cx="228600" cy="228600"/>
          </a:xfrm>
          <a:prstGeom prst="rect">
            <a:avLst/>
          </a:prstGeom>
        </p:spPr>
      </p:pic>
      <p:pic>
        <p:nvPicPr>
          <p:cNvPr id="202" name="Graphic 201">
            <a:extLst>
              <a:ext uri="{FF2B5EF4-FFF2-40B4-BE49-F238E27FC236}">
                <a16:creationId xmlns:a16="http://schemas.microsoft.com/office/drawing/2014/main" id="{4C2AFCDE-19C8-6041-AADE-E45112CAA25A}"/>
              </a:ext>
            </a:extLst>
          </p:cNvPr>
          <p:cNvPicPr>
            <a:picLocks noChangeAspect="1"/>
          </p:cNvPicPr>
          <p:nvPr userDrawn="1"/>
        </p:nvPicPr>
        <p:blipFill>
          <a:blip r:embed="rId76">
            <a:extLst>
              <a:ext uri="{96DAC541-7B7A-43D3-8B79-37D633B846F1}">
                <asvg:svgBlip xmlns:asvg="http://schemas.microsoft.com/office/drawing/2016/SVG/main" r:embed="rId77"/>
              </a:ext>
            </a:extLst>
          </a:blip>
          <a:stretch>
            <a:fillRect/>
          </a:stretch>
        </p:blipFill>
        <p:spPr>
          <a:xfrm>
            <a:off x="5439215" y="1451610"/>
            <a:ext cx="228600" cy="228600"/>
          </a:xfrm>
          <a:prstGeom prst="rect">
            <a:avLst/>
          </a:prstGeom>
        </p:spPr>
      </p:pic>
      <p:pic>
        <p:nvPicPr>
          <p:cNvPr id="204" name="Graphic 203">
            <a:extLst>
              <a:ext uri="{FF2B5EF4-FFF2-40B4-BE49-F238E27FC236}">
                <a16:creationId xmlns:a16="http://schemas.microsoft.com/office/drawing/2014/main" id="{BE720748-37B8-2346-A90A-26CC3B609F9F}"/>
              </a:ext>
            </a:extLst>
          </p:cNvPr>
          <p:cNvPicPr>
            <a:picLocks noChangeAspect="1"/>
          </p:cNvPicPr>
          <p:nvPr userDrawn="1"/>
        </p:nvPicPr>
        <p:blipFill>
          <a:blip r:embed="rId78">
            <a:extLst>
              <a:ext uri="{96DAC541-7B7A-43D3-8B79-37D633B846F1}">
                <asvg:svgBlip xmlns:asvg="http://schemas.microsoft.com/office/drawing/2016/SVG/main" r:embed="rId79"/>
              </a:ext>
            </a:extLst>
          </a:blip>
          <a:stretch>
            <a:fillRect/>
          </a:stretch>
        </p:blipFill>
        <p:spPr>
          <a:xfrm>
            <a:off x="4218908" y="1464310"/>
            <a:ext cx="165100" cy="203200"/>
          </a:xfrm>
          <a:prstGeom prst="rect">
            <a:avLst/>
          </a:prstGeom>
        </p:spPr>
      </p:pic>
      <p:pic>
        <p:nvPicPr>
          <p:cNvPr id="206" name="Graphic 205">
            <a:extLst>
              <a:ext uri="{FF2B5EF4-FFF2-40B4-BE49-F238E27FC236}">
                <a16:creationId xmlns:a16="http://schemas.microsoft.com/office/drawing/2014/main" id="{17D984E0-B2EF-FC45-953D-EC60B12BB675}"/>
              </a:ext>
            </a:extLst>
          </p:cNvPr>
          <p:cNvPicPr>
            <a:picLocks noChangeAspect="1"/>
          </p:cNvPicPr>
          <p:nvPr userDrawn="1"/>
        </p:nvPicPr>
        <p:blipFill>
          <a:blip r:embed="rId80">
            <a:extLst>
              <a:ext uri="{96DAC541-7B7A-43D3-8B79-37D633B846F1}">
                <asvg:svgBlip xmlns:asvg="http://schemas.microsoft.com/office/drawing/2016/SVG/main" r:embed="rId81"/>
              </a:ext>
            </a:extLst>
          </a:blip>
          <a:stretch>
            <a:fillRect/>
          </a:stretch>
        </p:blipFill>
        <p:spPr>
          <a:xfrm>
            <a:off x="3865475" y="1457960"/>
            <a:ext cx="165100" cy="215900"/>
          </a:xfrm>
          <a:prstGeom prst="rect">
            <a:avLst/>
          </a:prstGeom>
        </p:spPr>
      </p:pic>
      <p:pic>
        <p:nvPicPr>
          <p:cNvPr id="208" name="Graphic 207">
            <a:extLst>
              <a:ext uri="{FF2B5EF4-FFF2-40B4-BE49-F238E27FC236}">
                <a16:creationId xmlns:a16="http://schemas.microsoft.com/office/drawing/2014/main" id="{F8691F11-C4CE-6A4F-B7D9-72FFAE8428D5}"/>
              </a:ext>
            </a:extLst>
          </p:cNvPr>
          <p:cNvPicPr>
            <a:picLocks noChangeAspect="1"/>
          </p:cNvPicPr>
          <p:nvPr userDrawn="1"/>
        </p:nvPicPr>
        <p:blipFill>
          <a:blip r:embed="rId82">
            <a:extLst>
              <a:ext uri="{96DAC541-7B7A-43D3-8B79-37D633B846F1}">
                <asvg:svgBlip xmlns:asvg="http://schemas.microsoft.com/office/drawing/2016/SVG/main" r:embed="rId83"/>
              </a:ext>
            </a:extLst>
          </a:blip>
          <a:stretch>
            <a:fillRect/>
          </a:stretch>
        </p:blipFill>
        <p:spPr>
          <a:xfrm>
            <a:off x="3421779" y="1457960"/>
            <a:ext cx="215900" cy="215900"/>
          </a:xfrm>
          <a:prstGeom prst="rect">
            <a:avLst/>
          </a:prstGeom>
        </p:spPr>
      </p:pic>
      <p:pic>
        <p:nvPicPr>
          <p:cNvPr id="210" name="Graphic 209">
            <a:extLst>
              <a:ext uri="{FF2B5EF4-FFF2-40B4-BE49-F238E27FC236}">
                <a16:creationId xmlns:a16="http://schemas.microsoft.com/office/drawing/2014/main" id="{E99BBF76-FDAA-EB44-9799-24F339A2F0C0}"/>
              </a:ext>
            </a:extLst>
          </p:cNvPr>
          <p:cNvPicPr>
            <a:picLocks noChangeAspect="1"/>
          </p:cNvPicPr>
          <p:nvPr userDrawn="1"/>
        </p:nvPicPr>
        <p:blipFill>
          <a:blip r:embed="rId84">
            <a:extLst>
              <a:ext uri="{96DAC541-7B7A-43D3-8B79-37D633B846F1}">
                <asvg:svgBlip xmlns:asvg="http://schemas.microsoft.com/office/drawing/2016/SVG/main" r:embed="rId85"/>
              </a:ext>
            </a:extLst>
          </a:blip>
          <a:stretch>
            <a:fillRect/>
          </a:stretch>
        </p:blipFill>
        <p:spPr>
          <a:xfrm>
            <a:off x="3013789" y="1451610"/>
            <a:ext cx="228600" cy="228600"/>
          </a:xfrm>
          <a:prstGeom prst="rect">
            <a:avLst/>
          </a:prstGeom>
        </p:spPr>
      </p:pic>
      <p:pic>
        <p:nvPicPr>
          <p:cNvPr id="212" name="Graphic 211">
            <a:extLst>
              <a:ext uri="{FF2B5EF4-FFF2-40B4-BE49-F238E27FC236}">
                <a16:creationId xmlns:a16="http://schemas.microsoft.com/office/drawing/2014/main" id="{74C55C42-DC8B-0148-AAFA-FD3EA01AEB5B}"/>
              </a:ext>
            </a:extLst>
          </p:cNvPr>
          <p:cNvPicPr>
            <a:picLocks noChangeAspect="1"/>
          </p:cNvPicPr>
          <p:nvPr userDrawn="1"/>
        </p:nvPicPr>
        <p:blipFill>
          <a:blip r:embed="rId86">
            <a:extLst>
              <a:ext uri="{96DAC541-7B7A-43D3-8B79-37D633B846F1}">
                <asvg:svgBlip xmlns:asvg="http://schemas.microsoft.com/office/drawing/2016/SVG/main" r:embed="rId87"/>
              </a:ext>
            </a:extLst>
          </a:blip>
          <a:stretch>
            <a:fillRect/>
          </a:stretch>
        </p:blipFill>
        <p:spPr>
          <a:xfrm>
            <a:off x="2616783" y="1392093"/>
            <a:ext cx="270734" cy="300817"/>
          </a:xfrm>
          <a:prstGeom prst="rect">
            <a:avLst/>
          </a:prstGeom>
        </p:spPr>
      </p:pic>
      <p:pic>
        <p:nvPicPr>
          <p:cNvPr id="214" name="Graphic 213">
            <a:extLst>
              <a:ext uri="{FF2B5EF4-FFF2-40B4-BE49-F238E27FC236}">
                <a16:creationId xmlns:a16="http://schemas.microsoft.com/office/drawing/2014/main" id="{8DB030B3-B2DB-1D42-B916-E39AD455748A}"/>
              </a:ext>
            </a:extLst>
          </p:cNvPr>
          <p:cNvPicPr>
            <a:picLocks noChangeAspect="1"/>
          </p:cNvPicPr>
          <p:nvPr userDrawn="1"/>
        </p:nvPicPr>
        <p:blipFill>
          <a:blip r:embed="rId88">
            <a:extLst>
              <a:ext uri="{96DAC541-7B7A-43D3-8B79-37D633B846F1}">
                <asvg:svgBlip xmlns:asvg="http://schemas.microsoft.com/office/drawing/2016/SVG/main" r:embed="rId89"/>
              </a:ext>
            </a:extLst>
          </a:blip>
          <a:stretch>
            <a:fillRect/>
          </a:stretch>
        </p:blipFill>
        <p:spPr>
          <a:xfrm>
            <a:off x="2225638" y="1457960"/>
            <a:ext cx="215900" cy="215900"/>
          </a:xfrm>
          <a:prstGeom prst="rect">
            <a:avLst/>
          </a:prstGeom>
        </p:spPr>
      </p:pic>
      <p:pic>
        <p:nvPicPr>
          <p:cNvPr id="216" name="Graphic 215">
            <a:extLst>
              <a:ext uri="{FF2B5EF4-FFF2-40B4-BE49-F238E27FC236}">
                <a16:creationId xmlns:a16="http://schemas.microsoft.com/office/drawing/2014/main" id="{95E39C02-FDF7-8640-851D-EEE3C39ED4A0}"/>
              </a:ext>
            </a:extLst>
          </p:cNvPr>
          <p:cNvPicPr>
            <a:picLocks noChangeAspect="1"/>
          </p:cNvPicPr>
          <p:nvPr userDrawn="1"/>
        </p:nvPicPr>
        <p:blipFill>
          <a:blip r:embed="rId90">
            <a:extLst>
              <a:ext uri="{96DAC541-7B7A-43D3-8B79-37D633B846F1}">
                <asvg:svgBlip xmlns:asvg="http://schemas.microsoft.com/office/drawing/2016/SVG/main" r:embed="rId91"/>
              </a:ext>
            </a:extLst>
          </a:blip>
          <a:stretch>
            <a:fillRect/>
          </a:stretch>
        </p:blipFill>
        <p:spPr>
          <a:xfrm>
            <a:off x="1772655" y="1457960"/>
            <a:ext cx="215900" cy="215900"/>
          </a:xfrm>
          <a:prstGeom prst="rect">
            <a:avLst/>
          </a:prstGeom>
        </p:spPr>
      </p:pic>
      <p:pic>
        <p:nvPicPr>
          <p:cNvPr id="218" name="Graphic 217">
            <a:extLst>
              <a:ext uri="{FF2B5EF4-FFF2-40B4-BE49-F238E27FC236}">
                <a16:creationId xmlns:a16="http://schemas.microsoft.com/office/drawing/2014/main" id="{07BA36DB-8D9D-8A4B-9D3D-D9E04F10672E}"/>
              </a:ext>
            </a:extLst>
          </p:cNvPr>
          <p:cNvPicPr>
            <a:picLocks noChangeAspect="1"/>
          </p:cNvPicPr>
          <p:nvPr userDrawn="1"/>
        </p:nvPicPr>
        <p:blipFill>
          <a:blip r:embed="rId92">
            <a:extLst>
              <a:ext uri="{96DAC541-7B7A-43D3-8B79-37D633B846F1}">
                <asvg:svgBlip xmlns:asvg="http://schemas.microsoft.com/office/drawing/2016/SVG/main" r:embed="rId93"/>
              </a:ext>
            </a:extLst>
          </a:blip>
          <a:stretch>
            <a:fillRect/>
          </a:stretch>
        </p:blipFill>
        <p:spPr>
          <a:xfrm>
            <a:off x="1381280" y="1451610"/>
            <a:ext cx="228600" cy="228600"/>
          </a:xfrm>
          <a:prstGeom prst="rect">
            <a:avLst/>
          </a:prstGeom>
        </p:spPr>
      </p:pic>
      <p:pic>
        <p:nvPicPr>
          <p:cNvPr id="220" name="Graphic 219">
            <a:extLst>
              <a:ext uri="{FF2B5EF4-FFF2-40B4-BE49-F238E27FC236}">
                <a16:creationId xmlns:a16="http://schemas.microsoft.com/office/drawing/2014/main" id="{DA766D5E-A1FB-7041-B766-2C910EE07421}"/>
              </a:ext>
            </a:extLst>
          </p:cNvPr>
          <p:cNvPicPr>
            <a:picLocks noChangeAspect="1"/>
          </p:cNvPicPr>
          <p:nvPr userDrawn="1"/>
        </p:nvPicPr>
        <p:blipFill>
          <a:blip r:embed="rId94">
            <a:extLst>
              <a:ext uri="{96DAC541-7B7A-43D3-8B79-37D633B846F1}">
                <asvg:svgBlip xmlns:asvg="http://schemas.microsoft.com/office/drawing/2016/SVG/main" r:embed="rId95"/>
              </a:ext>
            </a:extLst>
          </a:blip>
          <a:stretch>
            <a:fillRect/>
          </a:stretch>
        </p:blipFill>
        <p:spPr>
          <a:xfrm>
            <a:off x="933878" y="1451610"/>
            <a:ext cx="228600" cy="228600"/>
          </a:xfrm>
          <a:prstGeom prst="rect">
            <a:avLst/>
          </a:prstGeom>
        </p:spPr>
      </p:pic>
      <p:pic>
        <p:nvPicPr>
          <p:cNvPr id="222" name="Graphic 221">
            <a:extLst>
              <a:ext uri="{FF2B5EF4-FFF2-40B4-BE49-F238E27FC236}">
                <a16:creationId xmlns:a16="http://schemas.microsoft.com/office/drawing/2014/main" id="{AA5ED4BE-12D4-1743-A0FB-594F89FA836A}"/>
              </a:ext>
            </a:extLst>
          </p:cNvPr>
          <p:cNvPicPr>
            <a:picLocks noChangeAspect="1"/>
          </p:cNvPicPr>
          <p:nvPr userDrawn="1"/>
        </p:nvPicPr>
        <p:blipFill>
          <a:blip r:embed="rId96">
            <a:extLst>
              <a:ext uri="{96DAC541-7B7A-43D3-8B79-37D633B846F1}">
                <asvg:svgBlip xmlns:asvg="http://schemas.microsoft.com/office/drawing/2016/SVG/main" r:embed="rId97"/>
              </a:ext>
            </a:extLst>
          </a:blip>
          <a:stretch>
            <a:fillRect/>
          </a:stretch>
        </p:blipFill>
        <p:spPr>
          <a:xfrm>
            <a:off x="521335" y="1451610"/>
            <a:ext cx="228600" cy="228600"/>
          </a:xfrm>
          <a:prstGeom prst="rect">
            <a:avLst/>
          </a:prstGeom>
        </p:spPr>
      </p:pic>
      <p:pic>
        <p:nvPicPr>
          <p:cNvPr id="224" name="Graphic 223">
            <a:extLst>
              <a:ext uri="{FF2B5EF4-FFF2-40B4-BE49-F238E27FC236}">
                <a16:creationId xmlns:a16="http://schemas.microsoft.com/office/drawing/2014/main" id="{CC49C6A1-CA90-C048-8541-CA4FAE4E1D76}"/>
              </a:ext>
            </a:extLst>
          </p:cNvPr>
          <p:cNvPicPr>
            <a:picLocks noChangeAspect="1"/>
          </p:cNvPicPr>
          <p:nvPr userDrawn="1"/>
        </p:nvPicPr>
        <p:blipFill>
          <a:blip r:embed="rId64">
            <a:extLst>
              <a:ext uri="{96DAC541-7B7A-43D3-8B79-37D633B846F1}">
                <asvg:svgBlip xmlns:asvg="http://schemas.microsoft.com/office/drawing/2016/SVG/main" r:embed="rId65"/>
              </a:ext>
            </a:extLst>
          </a:blip>
          <a:stretch>
            <a:fillRect/>
          </a:stretch>
        </p:blipFill>
        <p:spPr>
          <a:xfrm>
            <a:off x="8397875" y="1451610"/>
            <a:ext cx="215900" cy="228600"/>
          </a:xfrm>
          <a:prstGeom prst="rect">
            <a:avLst/>
          </a:prstGeom>
        </p:spPr>
      </p:pic>
      <p:pic>
        <p:nvPicPr>
          <p:cNvPr id="225" name="Graphic 224">
            <a:extLst>
              <a:ext uri="{FF2B5EF4-FFF2-40B4-BE49-F238E27FC236}">
                <a16:creationId xmlns:a16="http://schemas.microsoft.com/office/drawing/2014/main" id="{BC99C51C-AA62-3A4F-AA56-D43FE76C8406}"/>
              </a:ext>
            </a:extLst>
          </p:cNvPr>
          <p:cNvPicPr>
            <a:picLocks noChangeAspect="1"/>
          </p:cNvPicPr>
          <p:nvPr userDrawn="1"/>
        </p:nvPicPr>
        <p:blipFill>
          <a:blip r:embed="rId98">
            <a:extLst>
              <a:ext uri="{96DAC541-7B7A-43D3-8B79-37D633B846F1}">
                <asvg:svgBlip xmlns:asvg="http://schemas.microsoft.com/office/drawing/2016/SVG/main" r:embed="rId99"/>
              </a:ext>
            </a:extLst>
          </a:blip>
          <a:stretch>
            <a:fillRect/>
          </a:stretch>
        </p:blipFill>
        <p:spPr>
          <a:xfrm>
            <a:off x="7637369" y="1457960"/>
            <a:ext cx="119944" cy="215900"/>
          </a:xfrm>
          <a:prstGeom prst="rect">
            <a:avLst/>
          </a:prstGeom>
        </p:spPr>
      </p:pic>
      <p:pic>
        <p:nvPicPr>
          <p:cNvPr id="226" name="Graphic 225">
            <a:extLst>
              <a:ext uri="{FF2B5EF4-FFF2-40B4-BE49-F238E27FC236}">
                <a16:creationId xmlns:a16="http://schemas.microsoft.com/office/drawing/2014/main" id="{059BBF36-66FB-1145-8506-645D371C2E64}"/>
              </a:ext>
            </a:extLst>
          </p:cNvPr>
          <p:cNvPicPr>
            <a:picLocks noChangeAspect="1"/>
          </p:cNvPicPr>
          <p:nvPr userDrawn="1"/>
        </p:nvPicPr>
        <p:blipFill>
          <a:blip r:embed="rId100">
            <a:extLst>
              <a:ext uri="{96DAC541-7B7A-43D3-8B79-37D633B846F1}">
                <asvg:svgBlip xmlns:asvg="http://schemas.microsoft.com/office/drawing/2016/SVG/main" r:embed="rId101"/>
              </a:ext>
            </a:extLst>
          </a:blip>
          <a:stretch>
            <a:fillRect/>
          </a:stretch>
        </p:blipFill>
        <p:spPr>
          <a:xfrm>
            <a:off x="7574772" y="2025272"/>
            <a:ext cx="245139" cy="136187"/>
          </a:xfrm>
          <a:prstGeom prst="rect">
            <a:avLst/>
          </a:prstGeom>
        </p:spPr>
      </p:pic>
      <p:pic>
        <p:nvPicPr>
          <p:cNvPr id="227" name="Graphic 226">
            <a:extLst>
              <a:ext uri="{FF2B5EF4-FFF2-40B4-BE49-F238E27FC236}">
                <a16:creationId xmlns:a16="http://schemas.microsoft.com/office/drawing/2014/main" id="{590101FB-650F-1D4A-861C-3C72CADBEEE7}"/>
              </a:ext>
            </a:extLst>
          </p:cNvPr>
          <p:cNvPicPr>
            <a:picLocks noChangeAspect="1"/>
          </p:cNvPicPr>
          <p:nvPr userDrawn="1"/>
        </p:nvPicPr>
        <p:blipFill>
          <a:blip r:embed="rId102">
            <a:extLst>
              <a:ext uri="{96DAC541-7B7A-43D3-8B79-37D633B846F1}">
                <asvg:svgBlip xmlns:asvg="http://schemas.microsoft.com/office/drawing/2016/SVG/main" r:embed="rId103"/>
              </a:ext>
            </a:extLst>
          </a:blip>
          <a:stretch>
            <a:fillRect/>
          </a:stretch>
        </p:blipFill>
        <p:spPr>
          <a:xfrm>
            <a:off x="8019315" y="2567037"/>
            <a:ext cx="245139" cy="136187"/>
          </a:xfrm>
          <a:prstGeom prst="rect">
            <a:avLst/>
          </a:prstGeom>
        </p:spPr>
      </p:pic>
      <p:pic>
        <p:nvPicPr>
          <p:cNvPr id="229" name="Graphic 228">
            <a:extLst>
              <a:ext uri="{FF2B5EF4-FFF2-40B4-BE49-F238E27FC236}">
                <a16:creationId xmlns:a16="http://schemas.microsoft.com/office/drawing/2014/main" id="{E4B24CD3-7F76-EF4B-B5B6-98FD345259C8}"/>
              </a:ext>
            </a:extLst>
          </p:cNvPr>
          <p:cNvPicPr>
            <a:picLocks noChangeAspect="1"/>
          </p:cNvPicPr>
          <p:nvPr userDrawn="1"/>
        </p:nvPicPr>
        <p:blipFill>
          <a:blip r:embed="rId104">
            <a:extLst>
              <a:ext uri="{96DAC541-7B7A-43D3-8B79-37D633B846F1}">
                <asvg:svgBlip xmlns:asvg="http://schemas.microsoft.com/office/drawing/2016/SVG/main" r:embed="rId105"/>
              </a:ext>
            </a:extLst>
          </a:blip>
          <a:stretch>
            <a:fillRect/>
          </a:stretch>
        </p:blipFill>
        <p:spPr>
          <a:xfrm>
            <a:off x="5888617" y="3088703"/>
            <a:ext cx="215900" cy="190500"/>
          </a:xfrm>
          <a:prstGeom prst="rect">
            <a:avLst/>
          </a:prstGeom>
        </p:spPr>
      </p:pic>
      <p:pic>
        <p:nvPicPr>
          <p:cNvPr id="231" name="Graphic 230">
            <a:extLst>
              <a:ext uri="{FF2B5EF4-FFF2-40B4-BE49-F238E27FC236}">
                <a16:creationId xmlns:a16="http://schemas.microsoft.com/office/drawing/2014/main" id="{F8FEF101-3319-1844-B1A9-B39ABB60A6AA}"/>
              </a:ext>
            </a:extLst>
          </p:cNvPr>
          <p:cNvPicPr>
            <a:picLocks noChangeAspect="1"/>
          </p:cNvPicPr>
          <p:nvPr userDrawn="1"/>
        </p:nvPicPr>
        <p:blipFill>
          <a:blip r:embed="rId106">
            <a:extLst>
              <a:ext uri="{96DAC541-7B7A-43D3-8B79-37D633B846F1}">
                <asvg:svgBlip xmlns:asvg="http://schemas.microsoft.com/office/drawing/2016/SVG/main" r:embed="rId107"/>
              </a:ext>
            </a:extLst>
          </a:blip>
          <a:stretch>
            <a:fillRect/>
          </a:stretch>
        </p:blipFill>
        <p:spPr>
          <a:xfrm>
            <a:off x="5439215" y="3063303"/>
            <a:ext cx="228600" cy="241300"/>
          </a:xfrm>
          <a:prstGeom prst="rect">
            <a:avLst/>
          </a:prstGeom>
        </p:spPr>
      </p:pic>
      <p:pic>
        <p:nvPicPr>
          <p:cNvPr id="233" name="Graphic 232">
            <a:extLst>
              <a:ext uri="{FF2B5EF4-FFF2-40B4-BE49-F238E27FC236}">
                <a16:creationId xmlns:a16="http://schemas.microsoft.com/office/drawing/2014/main" id="{698B66C4-C0D9-7546-B375-17057A225C8E}"/>
              </a:ext>
            </a:extLst>
          </p:cNvPr>
          <p:cNvPicPr>
            <a:picLocks noChangeAspect="1"/>
          </p:cNvPicPr>
          <p:nvPr userDrawn="1"/>
        </p:nvPicPr>
        <p:blipFill>
          <a:blip r:embed="rId108">
            <a:extLst>
              <a:ext uri="{96DAC541-7B7A-43D3-8B79-37D633B846F1}">
                <asvg:svgBlip xmlns:asvg="http://schemas.microsoft.com/office/drawing/2016/SVG/main" r:embed="rId109"/>
              </a:ext>
            </a:extLst>
          </a:blip>
          <a:stretch>
            <a:fillRect/>
          </a:stretch>
        </p:blipFill>
        <p:spPr>
          <a:xfrm>
            <a:off x="4984107" y="3088703"/>
            <a:ext cx="228600" cy="190500"/>
          </a:xfrm>
          <a:prstGeom prst="rect">
            <a:avLst/>
          </a:prstGeom>
        </p:spPr>
      </p:pic>
      <p:pic>
        <p:nvPicPr>
          <p:cNvPr id="235" name="Graphic 234">
            <a:extLst>
              <a:ext uri="{FF2B5EF4-FFF2-40B4-BE49-F238E27FC236}">
                <a16:creationId xmlns:a16="http://schemas.microsoft.com/office/drawing/2014/main" id="{E7ABCD6E-AED4-C543-A307-0C4707A63E91}"/>
              </a:ext>
            </a:extLst>
          </p:cNvPr>
          <p:cNvPicPr>
            <a:picLocks noChangeAspect="1"/>
          </p:cNvPicPr>
          <p:nvPr userDrawn="1"/>
        </p:nvPicPr>
        <p:blipFill>
          <a:blip r:embed="rId110">
            <a:extLst>
              <a:ext uri="{96DAC541-7B7A-43D3-8B79-37D633B846F1}">
                <asvg:svgBlip xmlns:asvg="http://schemas.microsoft.com/office/drawing/2016/SVG/main" r:embed="rId111"/>
              </a:ext>
            </a:extLst>
          </a:blip>
          <a:stretch>
            <a:fillRect/>
          </a:stretch>
        </p:blipFill>
        <p:spPr>
          <a:xfrm>
            <a:off x="4576560" y="3082353"/>
            <a:ext cx="228600" cy="203200"/>
          </a:xfrm>
          <a:prstGeom prst="rect">
            <a:avLst/>
          </a:prstGeom>
        </p:spPr>
      </p:pic>
      <p:pic>
        <p:nvPicPr>
          <p:cNvPr id="237" name="Graphic 236">
            <a:extLst>
              <a:ext uri="{FF2B5EF4-FFF2-40B4-BE49-F238E27FC236}">
                <a16:creationId xmlns:a16="http://schemas.microsoft.com/office/drawing/2014/main" id="{3A60F8B2-4E38-2948-810E-091F52750CF3}"/>
              </a:ext>
            </a:extLst>
          </p:cNvPr>
          <p:cNvPicPr>
            <a:picLocks noChangeAspect="1"/>
          </p:cNvPicPr>
          <p:nvPr userDrawn="1"/>
        </p:nvPicPr>
        <p:blipFill>
          <a:blip r:embed="rId112">
            <a:extLst>
              <a:ext uri="{96DAC541-7B7A-43D3-8B79-37D633B846F1}">
                <asvg:svgBlip xmlns:asvg="http://schemas.microsoft.com/office/drawing/2016/SVG/main" r:embed="rId113"/>
              </a:ext>
            </a:extLst>
          </a:blip>
          <a:stretch>
            <a:fillRect/>
          </a:stretch>
        </p:blipFill>
        <p:spPr>
          <a:xfrm>
            <a:off x="4199342" y="3069653"/>
            <a:ext cx="228600" cy="228600"/>
          </a:xfrm>
          <a:prstGeom prst="rect">
            <a:avLst/>
          </a:prstGeom>
        </p:spPr>
      </p:pic>
      <p:pic>
        <p:nvPicPr>
          <p:cNvPr id="239" name="Graphic 238">
            <a:extLst>
              <a:ext uri="{FF2B5EF4-FFF2-40B4-BE49-F238E27FC236}">
                <a16:creationId xmlns:a16="http://schemas.microsoft.com/office/drawing/2014/main" id="{BF1ECDE0-AB46-AA4B-8783-BA7EA799CE0F}"/>
              </a:ext>
            </a:extLst>
          </p:cNvPr>
          <p:cNvPicPr>
            <a:picLocks noChangeAspect="1"/>
          </p:cNvPicPr>
          <p:nvPr userDrawn="1"/>
        </p:nvPicPr>
        <p:blipFill>
          <a:blip r:embed="rId114">
            <a:extLst>
              <a:ext uri="{96DAC541-7B7A-43D3-8B79-37D633B846F1}">
                <asvg:svgBlip xmlns:asvg="http://schemas.microsoft.com/office/drawing/2016/SVG/main" r:embed="rId115"/>
              </a:ext>
            </a:extLst>
          </a:blip>
          <a:stretch>
            <a:fillRect/>
          </a:stretch>
        </p:blipFill>
        <p:spPr>
          <a:xfrm>
            <a:off x="3833725" y="3069653"/>
            <a:ext cx="228600" cy="228600"/>
          </a:xfrm>
          <a:prstGeom prst="rect">
            <a:avLst/>
          </a:prstGeom>
        </p:spPr>
      </p:pic>
      <p:pic>
        <p:nvPicPr>
          <p:cNvPr id="241" name="Graphic 240">
            <a:extLst>
              <a:ext uri="{FF2B5EF4-FFF2-40B4-BE49-F238E27FC236}">
                <a16:creationId xmlns:a16="http://schemas.microsoft.com/office/drawing/2014/main" id="{A80B42B0-97EE-9F4F-972B-8F27DDA98812}"/>
              </a:ext>
            </a:extLst>
          </p:cNvPr>
          <p:cNvPicPr>
            <a:picLocks noChangeAspect="1"/>
          </p:cNvPicPr>
          <p:nvPr userDrawn="1"/>
        </p:nvPicPr>
        <p:blipFill>
          <a:blip r:embed="rId116">
            <a:extLst>
              <a:ext uri="{96DAC541-7B7A-43D3-8B79-37D633B846F1}">
                <asvg:svgBlip xmlns:asvg="http://schemas.microsoft.com/office/drawing/2016/SVG/main" r:embed="rId117"/>
              </a:ext>
            </a:extLst>
          </a:blip>
          <a:stretch>
            <a:fillRect/>
          </a:stretch>
        </p:blipFill>
        <p:spPr>
          <a:xfrm>
            <a:off x="3415429" y="3069653"/>
            <a:ext cx="228600" cy="228600"/>
          </a:xfrm>
          <a:prstGeom prst="rect">
            <a:avLst/>
          </a:prstGeom>
        </p:spPr>
      </p:pic>
      <p:pic>
        <p:nvPicPr>
          <p:cNvPr id="243" name="Graphic 242">
            <a:extLst>
              <a:ext uri="{FF2B5EF4-FFF2-40B4-BE49-F238E27FC236}">
                <a16:creationId xmlns:a16="http://schemas.microsoft.com/office/drawing/2014/main" id="{26CAB35C-D64F-1B40-921A-F6A50D72DB2F}"/>
              </a:ext>
            </a:extLst>
          </p:cNvPr>
          <p:cNvPicPr>
            <a:picLocks noChangeAspect="1"/>
          </p:cNvPicPr>
          <p:nvPr userDrawn="1"/>
        </p:nvPicPr>
        <p:blipFill>
          <a:blip r:embed="rId118">
            <a:extLst>
              <a:ext uri="{96DAC541-7B7A-43D3-8B79-37D633B846F1}">
                <asvg:svgBlip xmlns:asvg="http://schemas.microsoft.com/office/drawing/2016/SVG/main" r:embed="rId119"/>
              </a:ext>
            </a:extLst>
          </a:blip>
          <a:stretch>
            <a:fillRect/>
          </a:stretch>
        </p:blipFill>
        <p:spPr>
          <a:xfrm>
            <a:off x="3013789" y="3069653"/>
            <a:ext cx="228600" cy="228600"/>
          </a:xfrm>
          <a:prstGeom prst="rect">
            <a:avLst/>
          </a:prstGeom>
        </p:spPr>
      </p:pic>
      <p:pic>
        <p:nvPicPr>
          <p:cNvPr id="245" name="Graphic 244">
            <a:extLst>
              <a:ext uri="{FF2B5EF4-FFF2-40B4-BE49-F238E27FC236}">
                <a16:creationId xmlns:a16="http://schemas.microsoft.com/office/drawing/2014/main" id="{FD010480-862A-024A-9298-411DCC8CDAC5}"/>
              </a:ext>
            </a:extLst>
          </p:cNvPr>
          <p:cNvPicPr>
            <a:picLocks noChangeAspect="1"/>
          </p:cNvPicPr>
          <p:nvPr userDrawn="1"/>
        </p:nvPicPr>
        <p:blipFill>
          <a:blip r:embed="rId120">
            <a:extLst>
              <a:ext uri="{96DAC541-7B7A-43D3-8B79-37D633B846F1}">
                <asvg:svgBlip xmlns:asvg="http://schemas.microsoft.com/office/drawing/2016/SVG/main" r:embed="rId121"/>
              </a:ext>
            </a:extLst>
          </a:blip>
          <a:stretch>
            <a:fillRect/>
          </a:stretch>
        </p:blipFill>
        <p:spPr>
          <a:xfrm>
            <a:off x="2637850" y="3069653"/>
            <a:ext cx="228600" cy="228600"/>
          </a:xfrm>
          <a:prstGeom prst="rect">
            <a:avLst/>
          </a:prstGeom>
        </p:spPr>
      </p:pic>
      <p:pic>
        <p:nvPicPr>
          <p:cNvPr id="247" name="Graphic 246">
            <a:extLst>
              <a:ext uri="{FF2B5EF4-FFF2-40B4-BE49-F238E27FC236}">
                <a16:creationId xmlns:a16="http://schemas.microsoft.com/office/drawing/2014/main" id="{3EDCB658-1815-0A4A-A73E-712D74EF63DD}"/>
              </a:ext>
            </a:extLst>
          </p:cNvPr>
          <p:cNvPicPr>
            <a:picLocks noChangeAspect="1"/>
          </p:cNvPicPr>
          <p:nvPr userDrawn="1"/>
        </p:nvPicPr>
        <p:blipFill>
          <a:blip r:embed="rId122">
            <a:extLst>
              <a:ext uri="{96DAC541-7B7A-43D3-8B79-37D633B846F1}">
                <asvg:svgBlip xmlns:asvg="http://schemas.microsoft.com/office/drawing/2016/SVG/main" r:embed="rId123"/>
              </a:ext>
            </a:extLst>
          </a:blip>
          <a:stretch>
            <a:fillRect/>
          </a:stretch>
        </p:blipFill>
        <p:spPr>
          <a:xfrm>
            <a:off x="2219288" y="3069653"/>
            <a:ext cx="228600" cy="228600"/>
          </a:xfrm>
          <a:prstGeom prst="rect">
            <a:avLst/>
          </a:prstGeom>
        </p:spPr>
      </p:pic>
      <p:pic>
        <p:nvPicPr>
          <p:cNvPr id="249" name="Graphic 248">
            <a:extLst>
              <a:ext uri="{FF2B5EF4-FFF2-40B4-BE49-F238E27FC236}">
                <a16:creationId xmlns:a16="http://schemas.microsoft.com/office/drawing/2014/main" id="{B11A6CCA-E553-B64F-97E5-816AED81FA93}"/>
              </a:ext>
            </a:extLst>
          </p:cNvPr>
          <p:cNvPicPr>
            <a:picLocks noChangeAspect="1"/>
          </p:cNvPicPr>
          <p:nvPr userDrawn="1"/>
        </p:nvPicPr>
        <p:blipFill>
          <a:blip r:embed="rId124">
            <a:extLst>
              <a:ext uri="{96DAC541-7B7A-43D3-8B79-37D633B846F1}">
                <asvg:svgBlip xmlns:asvg="http://schemas.microsoft.com/office/drawing/2016/SVG/main" r:embed="rId125"/>
              </a:ext>
            </a:extLst>
          </a:blip>
          <a:stretch>
            <a:fillRect/>
          </a:stretch>
        </p:blipFill>
        <p:spPr>
          <a:xfrm>
            <a:off x="1413030" y="3069653"/>
            <a:ext cx="165100" cy="228600"/>
          </a:xfrm>
          <a:prstGeom prst="rect">
            <a:avLst/>
          </a:prstGeom>
        </p:spPr>
      </p:pic>
      <p:pic>
        <p:nvPicPr>
          <p:cNvPr id="251" name="Graphic 250">
            <a:extLst>
              <a:ext uri="{FF2B5EF4-FFF2-40B4-BE49-F238E27FC236}">
                <a16:creationId xmlns:a16="http://schemas.microsoft.com/office/drawing/2014/main" id="{80BC9D4D-B52D-F748-9152-1E306072AF7A}"/>
              </a:ext>
            </a:extLst>
          </p:cNvPr>
          <p:cNvPicPr>
            <a:picLocks noChangeAspect="1"/>
          </p:cNvPicPr>
          <p:nvPr userDrawn="1"/>
        </p:nvPicPr>
        <p:blipFill>
          <a:blip r:embed="rId126">
            <a:extLst>
              <a:ext uri="{96DAC541-7B7A-43D3-8B79-37D633B846F1}">
                <asvg:svgBlip xmlns:asvg="http://schemas.microsoft.com/office/drawing/2016/SVG/main" r:embed="rId127"/>
              </a:ext>
            </a:extLst>
          </a:blip>
          <a:stretch>
            <a:fillRect/>
          </a:stretch>
        </p:blipFill>
        <p:spPr>
          <a:xfrm>
            <a:off x="946578" y="3088703"/>
            <a:ext cx="203200" cy="190500"/>
          </a:xfrm>
          <a:prstGeom prst="rect">
            <a:avLst/>
          </a:prstGeom>
        </p:spPr>
      </p:pic>
      <p:pic>
        <p:nvPicPr>
          <p:cNvPr id="253" name="Graphic 252">
            <a:extLst>
              <a:ext uri="{FF2B5EF4-FFF2-40B4-BE49-F238E27FC236}">
                <a16:creationId xmlns:a16="http://schemas.microsoft.com/office/drawing/2014/main" id="{42EB5D2D-9BC1-5544-B7F4-B38BD46B87BF}"/>
              </a:ext>
            </a:extLst>
          </p:cNvPr>
          <p:cNvPicPr>
            <a:picLocks noChangeAspect="1"/>
          </p:cNvPicPr>
          <p:nvPr userDrawn="1"/>
        </p:nvPicPr>
        <p:blipFill>
          <a:blip r:embed="rId128">
            <a:extLst>
              <a:ext uri="{96DAC541-7B7A-43D3-8B79-37D633B846F1}">
                <asvg:svgBlip xmlns:asvg="http://schemas.microsoft.com/office/drawing/2016/SVG/main" r:embed="rId129"/>
              </a:ext>
            </a:extLst>
          </a:blip>
          <a:stretch>
            <a:fillRect/>
          </a:stretch>
        </p:blipFill>
        <p:spPr>
          <a:xfrm>
            <a:off x="1804405" y="3069653"/>
            <a:ext cx="152400" cy="228600"/>
          </a:xfrm>
          <a:prstGeom prst="rect">
            <a:avLst/>
          </a:prstGeom>
        </p:spPr>
      </p:pic>
      <p:pic>
        <p:nvPicPr>
          <p:cNvPr id="261" name="Graphic 260">
            <a:extLst>
              <a:ext uri="{FF2B5EF4-FFF2-40B4-BE49-F238E27FC236}">
                <a16:creationId xmlns:a16="http://schemas.microsoft.com/office/drawing/2014/main" id="{90C944FF-B563-1C40-AADC-E4A832FE440B}"/>
              </a:ext>
            </a:extLst>
          </p:cNvPr>
          <p:cNvPicPr>
            <a:picLocks noChangeAspect="1"/>
          </p:cNvPicPr>
          <p:nvPr userDrawn="1"/>
        </p:nvPicPr>
        <p:blipFill>
          <a:blip r:embed="rId130">
            <a:extLst>
              <a:ext uri="{96DAC541-7B7A-43D3-8B79-37D633B846F1}">
                <asvg:svgBlip xmlns:asvg="http://schemas.microsoft.com/office/drawing/2016/SVG/main" r:embed="rId131"/>
              </a:ext>
            </a:extLst>
          </a:blip>
          <a:stretch>
            <a:fillRect/>
          </a:stretch>
        </p:blipFill>
        <p:spPr>
          <a:xfrm>
            <a:off x="504825" y="3069653"/>
            <a:ext cx="228600" cy="228600"/>
          </a:xfrm>
          <a:prstGeom prst="rect">
            <a:avLst/>
          </a:prstGeom>
        </p:spPr>
      </p:pic>
      <p:pic>
        <p:nvPicPr>
          <p:cNvPr id="263" name="Graphic 262">
            <a:extLst>
              <a:ext uri="{FF2B5EF4-FFF2-40B4-BE49-F238E27FC236}">
                <a16:creationId xmlns:a16="http://schemas.microsoft.com/office/drawing/2014/main" id="{695419F6-1B09-9A47-905C-A5D6674F64DD}"/>
              </a:ext>
            </a:extLst>
          </p:cNvPr>
          <p:cNvPicPr>
            <a:picLocks noChangeAspect="1"/>
          </p:cNvPicPr>
          <p:nvPr userDrawn="1"/>
        </p:nvPicPr>
        <p:blipFill>
          <a:blip r:embed="rId132">
            <a:extLst>
              <a:ext uri="{96DAC541-7B7A-43D3-8B79-37D633B846F1}">
                <asvg:svgBlip xmlns:asvg="http://schemas.microsoft.com/office/drawing/2016/SVG/main" r:embed="rId133"/>
              </a:ext>
            </a:extLst>
          </a:blip>
          <a:stretch>
            <a:fillRect/>
          </a:stretch>
        </p:blipFill>
        <p:spPr>
          <a:xfrm>
            <a:off x="504825" y="2539880"/>
            <a:ext cx="228600" cy="190500"/>
          </a:xfrm>
          <a:prstGeom prst="rect">
            <a:avLst/>
          </a:prstGeom>
        </p:spPr>
      </p:pic>
      <p:pic>
        <p:nvPicPr>
          <p:cNvPr id="265" name="Graphic 264">
            <a:extLst>
              <a:ext uri="{FF2B5EF4-FFF2-40B4-BE49-F238E27FC236}">
                <a16:creationId xmlns:a16="http://schemas.microsoft.com/office/drawing/2014/main" id="{407DB9ED-12D1-474D-B769-B6505B012F97}"/>
              </a:ext>
            </a:extLst>
          </p:cNvPr>
          <p:cNvPicPr>
            <a:picLocks noChangeAspect="1"/>
          </p:cNvPicPr>
          <p:nvPr userDrawn="1"/>
        </p:nvPicPr>
        <p:blipFill>
          <a:blip r:embed="rId134">
            <a:extLst>
              <a:ext uri="{96DAC541-7B7A-43D3-8B79-37D633B846F1}">
                <asvg:svgBlip xmlns:asvg="http://schemas.microsoft.com/office/drawing/2016/SVG/main" r:embed="rId135"/>
              </a:ext>
            </a:extLst>
          </a:blip>
          <a:stretch>
            <a:fillRect/>
          </a:stretch>
        </p:blipFill>
        <p:spPr>
          <a:xfrm>
            <a:off x="933878" y="2520830"/>
            <a:ext cx="228600" cy="228600"/>
          </a:xfrm>
          <a:prstGeom prst="rect">
            <a:avLst/>
          </a:prstGeom>
        </p:spPr>
      </p:pic>
      <p:pic>
        <p:nvPicPr>
          <p:cNvPr id="267" name="Graphic 266">
            <a:extLst>
              <a:ext uri="{FF2B5EF4-FFF2-40B4-BE49-F238E27FC236}">
                <a16:creationId xmlns:a16="http://schemas.microsoft.com/office/drawing/2014/main" id="{76E4C7AB-A16F-5A45-8589-65318C9CF684}"/>
              </a:ext>
            </a:extLst>
          </p:cNvPr>
          <p:cNvPicPr>
            <a:picLocks noChangeAspect="1"/>
          </p:cNvPicPr>
          <p:nvPr userDrawn="1"/>
        </p:nvPicPr>
        <p:blipFill>
          <a:blip r:embed="rId136">
            <a:extLst>
              <a:ext uri="{96DAC541-7B7A-43D3-8B79-37D633B846F1}">
                <asvg:svgBlip xmlns:asvg="http://schemas.microsoft.com/office/drawing/2016/SVG/main" r:embed="rId137"/>
              </a:ext>
            </a:extLst>
          </a:blip>
          <a:stretch>
            <a:fillRect/>
          </a:stretch>
        </p:blipFill>
        <p:spPr>
          <a:xfrm>
            <a:off x="7589391" y="2520830"/>
            <a:ext cx="215900" cy="228600"/>
          </a:xfrm>
          <a:prstGeom prst="rect">
            <a:avLst/>
          </a:prstGeom>
        </p:spPr>
      </p:pic>
      <p:pic>
        <p:nvPicPr>
          <p:cNvPr id="269" name="Graphic 268">
            <a:extLst>
              <a:ext uri="{FF2B5EF4-FFF2-40B4-BE49-F238E27FC236}">
                <a16:creationId xmlns:a16="http://schemas.microsoft.com/office/drawing/2014/main" id="{7B8DDA80-AE67-E049-9710-1E0BD01B7ACA}"/>
              </a:ext>
            </a:extLst>
          </p:cNvPr>
          <p:cNvPicPr>
            <a:picLocks noChangeAspect="1"/>
          </p:cNvPicPr>
          <p:nvPr userDrawn="1"/>
        </p:nvPicPr>
        <p:blipFill>
          <a:blip r:embed="rId138">
            <a:extLst>
              <a:ext uri="{96DAC541-7B7A-43D3-8B79-37D633B846F1}">
                <asvg:svgBlip xmlns:asvg="http://schemas.microsoft.com/office/drawing/2016/SVG/main" r:embed="rId139"/>
              </a:ext>
            </a:extLst>
          </a:blip>
          <a:stretch>
            <a:fillRect/>
          </a:stretch>
        </p:blipFill>
        <p:spPr>
          <a:xfrm>
            <a:off x="7172543" y="2539880"/>
            <a:ext cx="228600" cy="190500"/>
          </a:xfrm>
          <a:prstGeom prst="rect">
            <a:avLst/>
          </a:prstGeom>
        </p:spPr>
      </p:pic>
      <p:pic>
        <p:nvPicPr>
          <p:cNvPr id="271" name="Graphic 270">
            <a:extLst>
              <a:ext uri="{FF2B5EF4-FFF2-40B4-BE49-F238E27FC236}">
                <a16:creationId xmlns:a16="http://schemas.microsoft.com/office/drawing/2014/main" id="{488F3CD9-BC66-B249-BF24-9794E39C9117}"/>
              </a:ext>
            </a:extLst>
          </p:cNvPr>
          <p:cNvPicPr>
            <a:picLocks noChangeAspect="1"/>
          </p:cNvPicPr>
          <p:nvPr userDrawn="1"/>
        </p:nvPicPr>
        <p:blipFill>
          <a:blip r:embed="rId140">
            <a:extLst>
              <a:ext uri="{96DAC541-7B7A-43D3-8B79-37D633B846F1}">
                <asvg:svgBlip xmlns:asvg="http://schemas.microsoft.com/office/drawing/2016/SVG/main" r:embed="rId141"/>
              </a:ext>
            </a:extLst>
          </a:blip>
          <a:stretch>
            <a:fillRect/>
          </a:stretch>
        </p:blipFill>
        <p:spPr>
          <a:xfrm>
            <a:off x="6726935" y="2520830"/>
            <a:ext cx="228600" cy="228600"/>
          </a:xfrm>
          <a:prstGeom prst="rect">
            <a:avLst/>
          </a:prstGeom>
        </p:spPr>
      </p:pic>
      <p:pic>
        <p:nvPicPr>
          <p:cNvPr id="273" name="Graphic 272">
            <a:extLst>
              <a:ext uri="{FF2B5EF4-FFF2-40B4-BE49-F238E27FC236}">
                <a16:creationId xmlns:a16="http://schemas.microsoft.com/office/drawing/2014/main" id="{F6095CA0-CC31-5A46-A280-98E70FEFACF8}"/>
              </a:ext>
            </a:extLst>
          </p:cNvPr>
          <p:cNvPicPr>
            <a:picLocks noChangeAspect="1"/>
          </p:cNvPicPr>
          <p:nvPr userDrawn="1"/>
        </p:nvPicPr>
        <p:blipFill>
          <a:blip r:embed="rId142">
            <a:extLst>
              <a:ext uri="{96DAC541-7B7A-43D3-8B79-37D633B846F1}">
                <asvg:svgBlip xmlns:asvg="http://schemas.microsoft.com/office/drawing/2016/SVG/main" r:embed="rId143"/>
              </a:ext>
            </a:extLst>
          </a:blip>
          <a:stretch>
            <a:fillRect/>
          </a:stretch>
        </p:blipFill>
        <p:spPr>
          <a:xfrm>
            <a:off x="6295059" y="2558930"/>
            <a:ext cx="228600" cy="152400"/>
          </a:xfrm>
          <a:prstGeom prst="rect">
            <a:avLst/>
          </a:prstGeom>
        </p:spPr>
      </p:pic>
      <p:pic>
        <p:nvPicPr>
          <p:cNvPr id="275" name="Graphic 274">
            <a:extLst>
              <a:ext uri="{FF2B5EF4-FFF2-40B4-BE49-F238E27FC236}">
                <a16:creationId xmlns:a16="http://schemas.microsoft.com/office/drawing/2014/main" id="{7F9832C2-40F3-4B44-A05E-3A630AEAB4BA}"/>
              </a:ext>
            </a:extLst>
          </p:cNvPr>
          <p:cNvPicPr>
            <a:picLocks noChangeAspect="1"/>
          </p:cNvPicPr>
          <p:nvPr userDrawn="1"/>
        </p:nvPicPr>
        <p:blipFill>
          <a:blip r:embed="rId144">
            <a:extLst>
              <a:ext uri="{96DAC541-7B7A-43D3-8B79-37D633B846F1}">
                <asvg:svgBlip xmlns:asvg="http://schemas.microsoft.com/office/drawing/2016/SVG/main" r:embed="rId145"/>
              </a:ext>
            </a:extLst>
          </a:blip>
          <a:stretch>
            <a:fillRect/>
          </a:stretch>
        </p:blipFill>
        <p:spPr>
          <a:xfrm>
            <a:off x="5920367" y="2514480"/>
            <a:ext cx="152400" cy="241300"/>
          </a:xfrm>
          <a:prstGeom prst="rect">
            <a:avLst/>
          </a:prstGeom>
        </p:spPr>
      </p:pic>
      <p:pic>
        <p:nvPicPr>
          <p:cNvPr id="277" name="Graphic 276">
            <a:extLst>
              <a:ext uri="{FF2B5EF4-FFF2-40B4-BE49-F238E27FC236}">
                <a16:creationId xmlns:a16="http://schemas.microsoft.com/office/drawing/2014/main" id="{85BCABAE-60DF-CF49-AEC2-8C4E612561B9}"/>
              </a:ext>
            </a:extLst>
          </p:cNvPr>
          <p:cNvPicPr>
            <a:picLocks noChangeAspect="1"/>
          </p:cNvPicPr>
          <p:nvPr userDrawn="1"/>
        </p:nvPicPr>
        <p:blipFill>
          <a:blip r:embed="rId146">
            <a:extLst>
              <a:ext uri="{96DAC541-7B7A-43D3-8B79-37D633B846F1}">
                <asvg:svgBlip xmlns:asvg="http://schemas.microsoft.com/office/drawing/2016/SVG/main" r:embed="rId147"/>
              </a:ext>
            </a:extLst>
          </a:blip>
          <a:stretch>
            <a:fillRect/>
          </a:stretch>
        </p:blipFill>
        <p:spPr>
          <a:xfrm>
            <a:off x="5439215" y="2514480"/>
            <a:ext cx="228600" cy="241300"/>
          </a:xfrm>
          <a:prstGeom prst="rect">
            <a:avLst/>
          </a:prstGeom>
        </p:spPr>
      </p:pic>
      <p:pic>
        <p:nvPicPr>
          <p:cNvPr id="278" name="Graphic 277">
            <a:extLst>
              <a:ext uri="{FF2B5EF4-FFF2-40B4-BE49-F238E27FC236}">
                <a16:creationId xmlns:a16="http://schemas.microsoft.com/office/drawing/2014/main" id="{6ABD59FE-875B-634F-962E-250487AAA502}"/>
              </a:ext>
            </a:extLst>
          </p:cNvPr>
          <p:cNvPicPr>
            <a:picLocks noChangeAspect="1"/>
          </p:cNvPicPr>
          <p:nvPr userDrawn="1"/>
        </p:nvPicPr>
        <p:blipFill>
          <a:blip r:embed="rId148">
            <a:extLst>
              <a:ext uri="{96DAC541-7B7A-43D3-8B79-37D633B846F1}">
                <asvg:svgBlip xmlns:asvg="http://schemas.microsoft.com/office/drawing/2016/SVG/main" r:embed="rId149"/>
              </a:ext>
            </a:extLst>
          </a:blip>
          <a:stretch>
            <a:fillRect/>
          </a:stretch>
        </p:blipFill>
        <p:spPr>
          <a:xfrm>
            <a:off x="504825" y="3643876"/>
            <a:ext cx="228600" cy="241300"/>
          </a:xfrm>
          <a:prstGeom prst="rect">
            <a:avLst/>
          </a:prstGeom>
        </p:spPr>
      </p:pic>
      <p:pic>
        <p:nvPicPr>
          <p:cNvPr id="279" name="Graphic 278">
            <a:extLst>
              <a:ext uri="{FF2B5EF4-FFF2-40B4-BE49-F238E27FC236}">
                <a16:creationId xmlns:a16="http://schemas.microsoft.com/office/drawing/2014/main" id="{57DC2A4C-42DC-8648-A536-7CC9E50FC985}"/>
              </a:ext>
            </a:extLst>
          </p:cNvPr>
          <p:cNvPicPr>
            <a:picLocks noChangeAspect="1"/>
          </p:cNvPicPr>
          <p:nvPr userDrawn="1"/>
        </p:nvPicPr>
        <p:blipFill>
          <a:blip r:embed="rId150">
            <a:extLst>
              <a:ext uri="{96DAC541-7B7A-43D3-8B79-37D633B846F1}">
                <asvg:svgBlip xmlns:asvg="http://schemas.microsoft.com/office/drawing/2016/SVG/main" r:embed="rId151"/>
              </a:ext>
            </a:extLst>
          </a:blip>
          <a:stretch>
            <a:fillRect/>
          </a:stretch>
        </p:blipFill>
        <p:spPr>
          <a:xfrm>
            <a:off x="971978" y="3643876"/>
            <a:ext cx="152400" cy="241300"/>
          </a:xfrm>
          <a:prstGeom prst="rect">
            <a:avLst/>
          </a:prstGeom>
        </p:spPr>
      </p:pic>
      <p:pic>
        <p:nvPicPr>
          <p:cNvPr id="280" name="Graphic 279">
            <a:extLst>
              <a:ext uri="{FF2B5EF4-FFF2-40B4-BE49-F238E27FC236}">
                <a16:creationId xmlns:a16="http://schemas.microsoft.com/office/drawing/2014/main" id="{1C53E0DC-99F5-5448-97CB-DCCBB7C7B9F0}"/>
              </a:ext>
            </a:extLst>
          </p:cNvPr>
          <p:cNvPicPr>
            <a:picLocks noChangeAspect="1"/>
          </p:cNvPicPr>
          <p:nvPr userDrawn="1"/>
        </p:nvPicPr>
        <p:blipFill>
          <a:blip r:embed="rId152">
            <a:extLst>
              <a:ext uri="{96DAC541-7B7A-43D3-8B79-37D633B846F1}">
                <asvg:svgBlip xmlns:asvg="http://schemas.microsoft.com/office/drawing/2016/SVG/main" r:embed="rId153"/>
              </a:ext>
            </a:extLst>
          </a:blip>
          <a:stretch>
            <a:fillRect/>
          </a:stretch>
        </p:blipFill>
        <p:spPr>
          <a:xfrm>
            <a:off x="1381280" y="3643876"/>
            <a:ext cx="228600" cy="241300"/>
          </a:xfrm>
          <a:prstGeom prst="rect">
            <a:avLst/>
          </a:prstGeom>
        </p:spPr>
      </p:pic>
      <p:pic>
        <p:nvPicPr>
          <p:cNvPr id="281" name="Graphic 280">
            <a:extLst>
              <a:ext uri="{FF2B5EF4-FFF2-40B4-BE49-F238E27FC236}">
                <a16:creationId xmlns:a16="http://schemas.microsoft.com/office/drawing/2014/main" id="{083B58D2-5187-C940-BB21-4B766225F239}"/>
              </a:ext>
            </a:extLst>
          </p:cNvPr>
          <p:cNvPicPr>
            <a:picLocks noChangeAspect="1"/>
          </p:cNvPicPr>
          <p:nvPr userDrawn="1"/>
        </p:nvPicPr>
        <p:blipFill>
          <a:blip r:embed="rId154">
            <a:extLst>
              <a:ext uri="{96DAC541-7B7A-43D3-8B79-37D633B846F1}">
                <asvg:svgBlip xmlns:asvg="http://schemas.microsoft.com/office/drawing/2016/SVG/main" r:embed="rId155"/>
              </a:ext>
            </a:extLst>
          </a:blip>
          <a:stretch>
            <a:fillRect/>
          </a:stretch>
        </p:blipFill>
        <p:spPr>
          <a:xfrm>
            <a:off x="1766305" y="3637526"/>
            <a:ext cx="228600" cy="254000"/>
          </a:xfrm>
          <a:prstGeom prst="rect">
            <a:avLst/>
          </a:prstGeom>
        </p:spPr>
      </p:pic>
      <p:pic>
        <p:nvPicPr>
          <p:cNvPr id="282" name="Graphic 281">
            <a:extLst>
              <a:ext uri="{FF2B5EF4-FFF2-40B4-BE49-F238E27FC236}">
                <a16:creationId xmlns:a16="http://schemas.microsoft.com/office/drawing/2014/main" id="{BEFA1B42-860A-DF41-ABA4-9F7AE1BE830F}"/>
              </a:ext>
            </a:extLst>
          </p:cNvPr>
          <p:cNvPicPr>
            <a:picLocks noChangeAspect="1"/>
          </p:cNvPicPr>
          <p:nvPr userDrawn="1"/>
        </p:nvPicPr>
        <p:blipFill>
          <a:blip r:embed="rId156">
            <a:extLst>
              <a:ext uri="{96DAC541-7B7A-43D3-8B79-37D633B846F1}">
                <asvg:svgBlip xmlns:asvg="http://schemas.microsoft.com/office/drawing/2016/SVG/main" r:embed="rId157"/>
              </a:ext>
            </a:extLst>
          </a:blip>
          <a:stretch>
            <a:fillRect/>
          </a:stretch>
        </p:blipFill>
        <p:spPr>
          <a:xfrm>
            <a:off x="2219288" y="3650226"/>
            <a:ext cx="228600" cy="228600"/>
          </a:xfrm>
          <a:prstGeom prst="rect">
            <a:avLst/>
          </a:prstGeom>
        </p:spPr>
      </p:pic>
      <p:pic>
        <p:nvPicPr>
          <p:cNvPr id="283" name="Graphic 282">
            <a:extLst>
              <a:ext uri="{FF2B5EF4-FFF2-40B4-BE49-F238E27FC236}">
                <a16:creationId xmlns:a16="http://schemas.microsoft.com/office/drawing/2014/main" id="{26B428B2-E622-F146-B803-E45D5B6F63DA}"/>
              </a:ext>
            </a:extLst>
          </p:cNvPr>
          <p:cNvPicPr>
            <a:picLocks noChangeAspect="1"/>
          </p:cNvPicPr>
          <p:nvPr userDrawn="1"/>
        </p:nvPicPr>
        <p:blipFill>
          <a:blip r:embed="rId158">
            <a:extLst>
              <a:ext uri="{96DAC541-7B7A-43D3-8B79-37D633B846F1}">
                <asvg:svgBlip xmlns:asvg="http://schemas.microsoft.com/office/drawing/2016/SVG/main" r:embed="rId159"/>
              </a:ext>
            </a:extLst>
          </a:blip>
          <a:stretch>
            <a:fillRect/>
          </a:stretch>
        </p:blipFill>
        <p:spPr>
          <a:xfrm>
            <a:off x="2631500" y="3662926"/>
            <a:ext cx="241300" cy="203200"/>
          </a:xfrm>
          <a:prstGeom prst="rect">
            <a:avLst/>
          </a:prstGeom>
        </p:spPr>
      </p:pic>
      <p:pic>
        <p:nvPicPr>
          <p:cNvPr id="284" name="Graphic 283">
            <a:extLst>
              <a:ext uri="{FF2B5EF4-FFF2-40B4-BE49-F238E27FC236}">
                <a16:creationId xmlns:a16="http://schemas.microsoft.com/office/drawing/2014/main" id="{EE160DA8-6C02-4347-ACF0-B27FB954FF7D}"/>
              </a:ext>
            </a:extLst>
          </p:cNvPr>
          <p:cNvPicPr>
            <a:picLocks noChangeAspect="1"/>
          </p:cNvPicPr>
          <p:nvPr userDrawn="1"/>
        </p:nvPicPr>
        <p:blipFill>
          <a:blip r:embed="rId160">
            <a:extLst>
              <a:ext uri="{96DAC541-7B7A-43D3-8B79-37D633B846F1}">
                <asvg:svgBlip xmlns:asvg="http://schemas.microsoft.com/office/drawing/2016/SVG/main" r:embed="rId161"/>
              </a:ext>
            </a:extLst>
          </a:blip>
          <a:stretch>
            <a:fillRect/>
          </a:stretch>
        </p:blipFill>
        <p:spPr>
          <a:xfrm>
            <a:off x="3007439" y="3650226"/>
            <a:ext cx="241300" cy="228600"/>
          </a:xfrm>
          <a:prstGeom prst="rect">
            <a:avLst/>
          </a:prstGeom>
        </p:spPr>
      </p:pic>
      <p:pic>
        <p:nvPicPr>
          <p:cNvPr id="285" name="Graphic 284">
            <a:extLst>
              <a:ext uri="{FF2B5EF4-FFF2-40B4-BE49-F238E27FC236}">
                <a16:creationId xmlns:a16="http://schemas.microsoft.com/office/drawing/2014/main" id="{748E8CE1-96AE-EB48-8DDC-EF5AB2045C22}"/>
              </a:ext>
            </a:extLst>
          </p:cNvPr>
          <p:cNvPicPr>
            <a:picLocks noChangeAspect="1"/>
          </p:cNvPicPr>
          <p:nvPr userDrawn="1"/>
        </p:nvPicPr>
        <p:blipFill>
          <a:blip r:embed="rId162">
            <a:extLst>
              <a:ext uri="{96DAC541-7B7A-43D3-8B79-37D633B846F1}">
                <asvg:svgBlip xmlns:asvg="http://schemas.microsoft.com/office/drawing/2016/SVG/main" r:embed="rId163"/>
              </a:ext>
            </a:extLst>
          </a:blip>
          <a:stretch>
            <a:fillRect/>
          </a:stretch>
        </p:blipFill>
        <p:spPr>
          <a:xfrm>
            <a:off x="3409079" y="3650226"/>
            <a:ext cx="241300" cy="228600"/>
          </a:xfrm>
          <a:prstGeom prst="rect">
            <a:avLst/>
          </a:prstGeom>
        </p:spPr>
      </p:pic>
      <p:pic>
        <p:nvPicPr>
          <p:cNvPr id="286" name="Graphic 285">
            <a:extLst>
              <a:ext uri="{FF2B5EF4-FFF2-40B4-BE49-F238E27FC236}">
                <a16:creationId xmlns:a16="http://schemas.microsoft.com/office/drawing/2014/main" id="{BF8997B8-B18C-E740-B1AF-3E438864B8E3}"/>
              </a:ext>
            </a:extLst>
          </p:cNvPr>
          <p:cNvPicPr>
            <a:picLocks noChangeAspect="1"/>
          </p:cNvPicPr>
          <p:nvPr userDrawn="1"/>
        </p:nvPicPr>
        <p:blipFill>
          <a:blip r:embed="rId164">
            <a:extLst>
              <a:ext uri="{96DAC541-7B7A-43D3-8B79-37D633B846F1}">
                <asvg:svgBlip xmlns:asvg="http://schemas.microsoft.com/office/drawing/2016/SVG/main" r:embed="rId165"/>
              </a:ext>
            </a:extLst>
          </a:blip>
          <a:stretch>
            <a:fillRect/>
          </a:stretch>
        </p:blipFill>
        <p:spPr>
          <a:xfrm>
            <a:off x="3827375" y="3650226"/>
            <a:ext cx="241300" cy="228600"/>
          </a:xfrm>
          <a:prstGeom prst="rect">
            <a:avLst/>
          </a:prstGeom>
        </p:spPr>
      </p:pic>
      <p:pic>
        <p:nvPicPr>
          <p:cNvPr id="287" name="Graphic 286">
            <a:extLst>
              <a:ext uri="{FF2B5EF4-FFF2-40B4-BE49-F238E27FC236}">
                <a16:creationId xmlns:a16="http://schemas.microsoft.com/office/drawing/2014/main" id="{5492BB07-B446-E246-89C4-2B685DFFBA0C}"/>
              </a:ext>
            </a:extLst>
          </p:cNvPr>
          <p:cNvPicPr>
            <a:picLocks noChangeAspect="1"/>
          </p:cNvPicPr>
          <p:nvPr userDrawn="1"/>
        </p:nvPicPr>
        <p:blipFill>
          <a:blip r:embed="rId166">
            <a:extLst>
              <a:ext uri="{96DAC541-7B7A-43D3-8B79-37D633B846F1}">
                <asvg:svgBlip xmlns:asvg="http://schemas.microsoft.com/office/drawing/2016/SVG/main" r:embed="rId167"/>
              </a:ext>
            </a:extLst>
          </a:blip>
          <a:stretch>
            <a:fillRect/>
          </a:stretch>
        </p:blipFill>
        <p:spPr>
          <a:xfrm>
            <a:off x="8372475" y="3063303"/>
            <a:ext cx="266700" cy="241300"/>
          </a:xfrm>
          <a:prstGeom prst="rect">
            <a:avLst/>
          </a:prstGeom>
        </p:spPr>
      </p:pic>
      <p:pic>
        <p:nvPicPr>
          <p:cNvPr id="288" name="Graphic 287">
            <a:extLst>
              <a:ext uri="{FF2B5EF4-FFF2-40B4-BE49-F238E27FC236}">
                <a16:creationId xmlns:a16="http://schemas.microsoft.com/office/drawing/2014/main" id="{A9A36A2B-A824-B243-9D07-59787926382D}"/>
              </a:ext>
            </a:extLst>
          </p:cNvPr>
          <p:cNvPicPr>
            <a:picLocks noChangeAspect="1"/>
          </p:cNvPicPr>
          <p:nvPr userDrawn="1"/>
        </p:nvPicPr>
        <p:blipFill>
          <a:blip r:embed="rId168">
            <a:extLst>
              <a:ext uri="{96DAC541-7B7A-43D3-8B79-37D633B846F1}">
                <asvg:svgBlip xmlns:asvg="http://schemas.microsoft.com/office/drawing/2016/SVG/main" r:embed="rId169"/>
              </a:ext>
            </a:extLst>
          </a:blip>
          <a:stretch>
            <a:fillRect/>
          </a:stretch>
        </p:blipFill>
        <p:spPr>
          <a:xfrm>
            <a:off x="8021234" y="3063303"/>
            <a:ext cx="241300" cy="241300"/>
          </a:xfrm>
          <a:prstGeom prst="rect">
            <a:avLst/>
          </a:prstGeom>
        </p:spPr>
      </p:pic>
      <p:pic>
        <p:nvPicPr>
          <p:cNvPr id="289" name="Graphic 288">
            <a:extLst>
              <a:ext uri="{FF2B5EF4-FFF2-40B4-BE49-F238E27FC236}">
                <a16:creationId xmlns:a16="http://schemas.microsoft.com/office/drawing/2014/main" id="{46F322A7-6C6A-054D-A900-F75D68C35C56}"/>
              </a:ext>
            </a:extLst>
          </p:cNvPr>
          <p:cNvPicPr>
            <a:picLocks noChangeAspect="1"/>
          </p:cNvPicPr>
          <p:nvPr userDrawn="1"/>
        </p:nvPicPr>
        <p:blipFill>
          <a:blip r:embed="rId170">
            <a:extLst>
              <a:ext uri="{96DAC541-7B7A-43D3-8B79-37D633B846F1}">
                <asvg:svgBlip xmlns:asvg="http://schemas.microsoft.com/office/drawing/2016/SVG/main" r:embed="rId171"/>
              </a:ext>
            </a:extLst>
          </a:blip>
          <a:stretch>
            <a:fillRect/>
          </a:stretch>
        </p:blipFill>
        <p:spPr>
          <a:xfrm>
            <a:off x="7602091" y="3069653"/>
            <a:ext cx="190500" cy="228600"/>
          </a:xfrm>
          <a:prstGeom prst="rect">
            <a:avLst/>
          </a:prstGeom>
        </p:spPr>
      </p:pic>
      <p:pic>
        <p:nvPicPr>
          <p:cNvPr id="290" name="Graphic 289">
            <a:extLst>
              <a:ext uri="{FF2B5EF4-FFF2-40B4-BE49-F238E27FC236}">
                <a16:creationId xmlns:a16="http://schemas.microsoft.com/office/drawing/2014/main" id="{D5EB3740-8506-2546-905B-48523A231C86}"/>
              </a:ext>
            </a:extLst>
          </p:cNvPr>
          <p:cNvPicPr>
            <a:picLocks noChangeAspect="1"/>
          </p:cNvPicPr>
          <p:nvPr userDrawn="1"/>
        </p:nvPicPr>
        <p:blipFill>
          <a:blip r:embed="rId172">
            <a:extLst>
              <a:ext uri="{96DAC541-7B7A-43D3-8B79-37D633B846F1}">
                <asvg:svgBlip xmlns:asvg="http://schemas.microsoft.com/office/drawing/2016/SVG/main" r:embed="rId173"/>
              </a:ext>
            </a:extLst>
          </a:blip>
          <a:stretch>
            <a:fillRect/>
          </a:stretch>
        </p:blipFill>
        <p:spPr>
          <a:xfrm>
            <a:off x="7172543" y="3069653"/>
            <a:ext cx="228600" cy="228600"/>
          </a:xfrm>
          <a:prstGeom prst="rect">
            <a:avLst/>
          </a:prstGeom>
        </p:spPr>
      </p:pic>
      <p:pic>
        <p:nvPicPr>
          <p:cNvPr id="291" name="Graphic 290">
            <a:extLst>
              <a:ext uri="{FF2B5EF4-FFF2-40B4-BE49-F238E27FC236}">
                <a16:creationId xmlns:a16="http://schemas.microsoft.com/office/drawing/2014/main" id="{73E05336-F8A3-5446-8885-5575D89036BC}"/>
              </a:ext>
            </a:extLst>
          </p:cNvPr>
          <p:cNvPicPr>
            <a:picLocks noChangeAspect="1"/>
          </p:cNvPicPr>
          <p:nvPr userDrawn="1"/>
        </p:nvPicPr>
        <p:blipFill>
          <a:blip r:embed="rId174">
            <a:extLst>
              <a:ext uri="{96DAC541-7B7A-43D3-8B79-37D633B846F1}">
                <asvg:svgBlip xmlns:asvg="http://schemas.microsoft.com/office/drawing/2016/SVG/main" r:embed="rId175"/>
              </a:ext>
            </a:extLst>
          </a:blip>
          <a:stretch>
            <a:fillRect/>
          </a:stretch>
        </p:blipFill>
        <p:spPr>
          <a:xfrm>
            <a:off x="6745985" y="3069653"/>
            <a:ext cx="190500" cy="228600"/>
          </a:xfrm>
          <a:prstGeom prst="rect">
            <a:avLst/>
          </a:prstGeom>
        </p:spPr>
      </p:pic>
      <p:pic>
        <p:nvPicPr>
          <p:cNvPr id="292" name="Graphic 291">
            <a:extLst>
              <a:ext uri="{FF2B5EF4-FFF2-40B4-BE49-F238E27FC236}">
                <a16:creationId xmlns:a16="http://schemas.microsoft.com/office/drawing/2014/main" id="{F2C6AF3D-9E89-2040-B79D-0C011FB619BC}"/>
              </a:ext>
            </a:extLst>
          </p:cNvPr>
          <p:cNvPicPr>
            <a:picLocks noChangeAspect="1"/>
          </p:cNvPicPr>
          <p:nvPr userDrawn="1"/>
        </p:nvPicPr>
        <p:blipFill>
          <a:blip r:embed="rId176">
            <a:extLst>
              <a:ext uri="{96DAC541-7B7A-43D3-8B79-37D633B846F1}">
                <asvg:svgBlip xmlns:asvg="http://schemas.microsoft.com/office/drawing/2016/SVG/main" r:embed="rId177"/>
              </a:ext>
            </a:extLst>
          </a:blip>
          <a:stretch>
            <a:fillRect/>
          </a:stretch>
        </p:blipFill>
        <p:spPr>
          <a:xfrm>
            <a:off x="6301409" y="3076003"/>
            <a:ext cx="215900" cy="215900"/>
          </a:xfrm>
          <a:prstGeom prst="rect">
            <a:avLst/>
          </a:prstGeom>
        </p:spPr>
      </p:pic>
      <p:sp>
        <p:nvSpPr>
          <p:cNvPr id="293" name="TextBox 292">
            <a:extLst>
              <a:ext uri="{FF2B5EF4-FFF2-40B4-BE49-F238E27FC236}">
                <a16:creationId xmlns:a16="http://schemas.microsoft.com/office/drawing/2014/main" id="{5E15BCDA-36AC-CD43-AD48-07174BECAD04}"/>
              </a:ext>
            </a:extLst>
          </p:cNvPr>
          <p:cNvSpPr txBox="1"/>
          <p:nvPr userDrawn="1"/>
        </p:nvSpPr>
        <p:spPr>
          <a:xfrm>
            <a:off x="4218908" y="3576070"/>
            <a:ext cx="4420267" cy="430887"/>
          </a:xfrm>
          <a:prstGeom prst="rect">
            <a:avLst/>
          </a:prstGeom>
          <a:noFill/>
        </p:spPr>
        <p:txBody>
          <a:bodyPr wrap="square" lIns="0" rIns="0" rtlCol="0">
            <a:spAutoFit/>
          </a:bodyPr>
          <a:lstStyle/>
          <a:p>
            <a:pPr algn="ctr"/>
            <a:r>
              <a:rPr lang="fr-CA" sz="1100" dirty="0"/>
              <a:t>Il y a une sélection d’icônes qui peuvent être extraites des </a:t>
            </a:r>
            <a:r>
              <a:rPr lang="fr-CA" sz="1100" b="1" dirty="0"/>
              <a:t>Master Slides</a:t>
            </a:r>
            <a:r>
              <a:rPr lang="fr-CA" sz="1100" dirty="0"/>
              <a:t> (Diapos principales). La couleur peut être ajustée à l’aide de l’option </a:t>
            </a:r>
            <a:r>
              <a:rPr lang="fr-CA" sz="1100" b="1" dirty="0"/>
              <a:t>Shape Outline</a:t>
            </a:r>
            <a:r>
              <a:rPr lang="fr-CA" sz="1100" dirty="0"/>
              <a:t> (Contour de forme). </a:t>
            </a:r>
          </a:p>
        </p:txBody>
      </p:sp>
      <p:cxnSp>
        <p:nvCxnSpPr>
          <p:cNvPr id="295" name="Straight Connector 294">
            <a:extLst>
              <a:ext uri="{FF2B5EF4-FFF2-40B4-BE49-F238E27FC236}">
                <a16:creationId xmlns:a16="http://schemas.microsoft.com/office/drawing/2014/main" id="{CBDD8D46-6DC4-964E-BD33-A5D2851C0BB3}"/>
              </a:ext>
            </a:extLst>
          </p:cNvPr>
          <p:cNvCxnSpPr>
            <a:cxnSpLocks/>
          </p:cNvCxnSpPr>
          <p:nvPr userDrawn="1"/>
        </p:nvCxnSpPr>
        <p:spPr>
          <a:xfrm>
            <a:off x="4223987" y="3542029"/>
            <a:ext cx="0" cy="461011"/>
          </a:xfrm>
          <a:prstGeom prst="line">
            <a:avLst/>
          </a:prstGeom>
          <a:ln w="31750">
            <a:solidFill>
              <a:srgbClr val="0097D9"/>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3532DE69-1B5B-D641-A0AF-01AE4689B151}"/>
              </a:ext>
            </a:extLst>
          </p:cNvPr>
          <p:cNvCxnSpPr>
            <a:cxnSpLocks/>
          </p:cNvCxnSpPr>
          <p:nvPr userDrawn="1"/>
        </p:nvCxnSpPr>
        <p:spPr>
          <a:xfrm>
            <a:off x="8613775" y="3542029"/>
            <a:ext cx="0" cy="461011"/>
          </a:xfrm>
          <a:prstGeom prst="line">
            <a:avLst/>
          </a:prstGeom>
          <a:ln w="31750">
            <a:solidFill>
              <a:srgbClr val="0097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761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pact Slide with Image and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7AB5724-ED6C-D244-B23C-E84FFEA0B933}"/>
              </a:ext>
            </a:extLst>
          </p:cNvPr>
          <p:cNvSpPr>
            <a:spLocks noGrp="1"/>
          </p:cNvSpPr>
          <p:nvPr>
            <p:ph type="pic" sz="quarter" idx="14"/>
          </p:nvPr>
        </p:nvSpPr>
        <p:spPr>
          <a:xfrm>
            <a:off x="0" y="0"/>
            <a:ext cx="9144000" cy="5143500"/>
          </a:xfrm>
          <a:prstGeom prst="rect">
            <a:avLst/>
          </a:prstGeom>
          <a:solidFill>
            <a:srgbClr val="0097D9"/>
          </a:solidFill>
        </p:spPr>
        <p:txBody>
          <a:bodyPr anchor="ctr"/>
          <a:lstStyle>
            <a:lvl1pPr marL="0" indent="0" algn="ctr">
              <a:buNone/>
              <a:defRPr>
                <a:solidFill>
                  <a:schemeClr val="bg1"/>
                </a:solidFill>
              </a:defRPr>
            </a:lvl1pPr>
          </a:lstStyle>
          <a:p>
            <a:endParaRPr lang="en-US"/>
          </a:p>
        </p:txBody>
      </p:sp>
      <p:sp>
        <p:nvSpPr>
          <p:cNvPr id="2" name="Title 1"/>
          <p:cNvSpPr>
            <a:spLocks noGrp="1"/>
          </p:cNvSpPr>
          <p:nvPr>
            <p:ph type="title"/>
          </p:nvPr>
        </p:nvSpPr>
        <p:spPr>
          <a:xfrm>
            <a:off x="2537066" y="2026986"/>
            <a:ext cx="3980112" cy="1089529"/>
          </a:xfrm>
          <a:prstGeom prst="rect">
            <a:avLst/>
          </a:prstGeom>
        </p:spPr>
        <p:txBody>
          <a:bodyPr/>
          <a:lstStyle>
            <a:lvl1pPr algn="ctr">
              <a:defRPr sz="3600" b="1">
                <a:solidFill>
                  <a:schemeClr val="bg1"/>
                </a:solidFill>
              </a:defRPr>
            </a:lvl1pPr>
          </a:lstStyle>
          <a:p>
            <a:r>
              <a:rPr lang="en-US"/>
              <a:t>Click to edit Master title style</a:t>
            </a:r>
          </a:p>
        </p:txBody>
      </p:sp>
    </p:spTree>
    <p:extLst>
      <p:ext uri="{BB962C8B-B14F-4D97-AF65-F5344CB8AC3E}">
        <p14:creationId xmlns:p14="http://schemas.microsoft.com/office/powerpoint/2010/main" val="532717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ay Divider ">
    <p:bg>
      <p:bgPr>
        <a:solidFill>
          <a:srgbClr val="E6E7E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1729" y="3053296"/>
            <a:ext cx="4681728" cy="1200329"/>
          </a:xfrm>
          <a:prstGeom prst="rect">
            <a:avLst/>
          </a:prstGeom>
        </p:spPr>
        <p:txBody>
          <a:bodyPr lIns="0">
            <a:noAutofit/>
          </a:bodyPr>
          <a:lstStyle>
            <a:lvl1pPr>
              <a:defRPr sz="4000">
                <a:solidFill>
                  <a:srgbClr val="002D56"/>
                </a:solidFill>
              </a:defRPr>
            </a:lvl1pPr>
          </a:lstStyle>
          <a:p>
            <a:r>
              <a:rPr lang="en-US"/>
              <a:t>Click to edit Master title style</a:t>
            </a:r>
          </a:p>
        </p:txBody>
      </p:sp>
      <p:pic>
        <p:nvPicPr>
          <p:cNvPr id="9" name="Graphic 8">
            <a:extLst>
              <a:ext uri="{FF2B5EF4-FFF2-40B4-BE49-F238E27FC236}">
                <a16:creationId xmlns:a16="http://schemas.microsoft.com/office/drawing/2014/main" id="{5E4B735E-CDC3-6447-8C13-AE6D8D09DB7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28586" r="31757"/>
          <a:stretch/>
        </p:blipFill>
        <p:spPr>
          <a:xfrm>
            <a:off x="2069432" y="0"/>
            <a:ext cx="7074568" cy="4164379"/>
          </a:xfrm>
          <a:prstGeom prst="rect">
            <a:avLst/>
          </a:prstGeom>
        </p:spPr>
      </p:pic>
      <p:sp>
        <p:nvSpPr>
          <p:cNvPr id="5" name="Subtitle 2">
            <a:extLst>
              <a:ext uri="{FF2B5EF4-FFF2-40B4-BE49-F238E27FC236}">
                <a16:creationId xmlns:a16="http://schemas.microsoft.com/office/drawing/2014/main" id="{8A5F9083-35CF-A049-87AD-E46EE7E9757C}"/>
              </a:ext>
            </a:extLst>
          </p:cNvPr>
          <p:cNvSpPr>
            <a:spLocks noGrp="1"/>
          </p:cNvSpPr>
          <p:nvPr>
            <p:ph type="subTitle" idx="1"/>
          </p:nvPr>
        </p:nvSpPr>
        <p:spPr>
          <a:xfrm>
            <a:off x="521729" y="4333310"/>
            <a:ext cx="4681728" cy="338554"/>
          </a:xfrm>
          <a:prstGeom prst="rect">
            <a:avLst/>
          </a:prstGeom>
        </p:spPr>
        <p:txBody>
          <a:bodyPr wrap="square" lIns="0">
            <a:noAutofit/>
          </a:bodyPr>
          <a:lstStyle>
            <a:lvl1pPr marL="0" indent="0" algn="l">
              <a:buNone/>
              <a:defRPr sz="1600">
                <a:solidFill>
                  <a:srgbClr val="0097D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6" name="Picture 5">
            <a:extLst>
              <a:ext uri="{FF2B5EF4-FFF2-40B4-BE49-F238E27FC236}">
                <a16:creationId xmlns:a16="http://schemas.microsoft.com/office/drawing/2014/main" id="{A2030135-AABF-3443-B987-BFEB3A69E04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1729" y="2586636"/>
            <a:ext cx="1502751" cy="284545"/>
          </a:xfrm>
          <a:prstGeom prst="rect">
            <a:avLst/>
          </a:prstGeom>
        </p:spPr>
      </p:pic>
    </p:spTree>
    <p:extLst>
      <p:ext uri="{BB962C8B-B14F-4D97-AF65-F5344CB8AC3E}">
        <p14:creationId xmlns:p14="http://schemas.microsoft.com/office/powerpoint/2010/main" val="2915552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Navy Divider ">
    <p:bg>
      <p:bgPr>
        <a:solidFill>
          <a:srgbClr val="002D5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4431" y="3053296"/>
            <a:ext cx="4678939" cy="1200329"/>
          </a:xfrm>
          <a:prstGeom prst="rect">
            <a:avLst/>
          </a:prstGeom>
        </p:spPr>
        <p:txBody>
          <a:bodyPr lIns="0">
            <a:noAutofit/>
          </a:bodyPr>
          <a:lstStyle>
            <a:lvl1pPr>
              <a:defRPr sz="4000">
                <a:solidFill>
                  <a:schemeClr val="bg1"/>
                </a:solidFill>
              </a:defRPr>
            </a:lvl1pPr>
          </a:lstStyle>
          <a:p>
            <a:r>
              <a:rPr lang="en-US"/>
              <a:t>Click to edit Master title style</a:t>
            </a:r>
          </a:p>
        </p:txBody>
      </p:sp>
      <p:pic>
        <p:nvPicPr>
          <p:cNvPr id="9" name="Graphic 8">
            <a:extLst>
              <a:ext uri="{FF2B5EF4-FFF2-40B4-BE49-F238E27FC236}">
                <a16:creationId xmlns:a16="http://schemas.microsoft.com/office/drawing/2014/main" id="{5E4B735E-CDC3-6447-8C13-AE6D8D09DB7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28586" r="31757"/>
          <a:stretch/>
        </p:blipFill>
        <p:spPr>
          <a:xfrm>
            <a:off x="2069432" y="0"/>
            <a:ext cx="7074568" cy="4164379"/>
          </a:xfrm>
          <a:prstGeom prst="rect">
            <a:avLst/>
          </a:prstGeom>
        </p:spPr>
      </p:pic>
      <p:sp>
        <p:nvSpPr>
          <p:cNvPr id="5" name="Subtitle 2">
            <a:extLst>
              <a:ext uri="{FF2B5EF4-FFF2-40B4-BE49-F238E27FC236}">
                <a16:creationId xmlns:a16="http://schemas.microsoft.com/office/drawing/2014/main" id="{8A5F9083-35CF-A049-87AD-E46EE7E9757C}"/>
              </a:ext>
            </a:extLst>
          </p:cNvPr>
          <p:cNvSpPr>
            <a:spLocks noGrp="1"/>
          </p:cNvSpPr>
          <p:nvPr>
            <p:ph type="subTitle" idx="1"/>
          </p:nvPr>
        </p:nvSpPr>
        <p:spPr>
          <a:xfrm>
            <a:off x="524431" y="4333310"/>
            <a:ext cx="4678939" cy="338554"/>
          </a:xfrm>
          <a:prstGeom prst="rect">
            <a:avLst/>
          </a:prstGeom>
        </p:spPr>
        <p:txBody>
          <a:bodyPr wrap="square" lIns="0">
            <a:noAutofit/>
          </a:bodyPr>
          <a:lstStyle>
            <a:lvl1pPr marL="0" indent="0" algn="l">
              <a:buNone/>
              <a:defRPr sz="1600">
                <a:solidFill>
                  <a:srgbClr val="0097D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7" name="Graphic 6">
            <a:extLst>
              <a:ext uri="{FF2B5EF4-FFF2-40B4-BE49-F238E27FC236}">
                <a16:creationId xmlns:a16="http://schemas.microsoft.com/office/drawing/2014/main" id="{8E14D709-7E68-E841-AACC-7A128E90FAD0}"/>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 r="47223" b="24422"/>
          <a:stretch/>
        </p:blipFill>
        <p:spPr>
          <a:xfrm>
            <a:off x="524432" y="2586636"/>
            <a:ext cx="1536035" cy="297729"/>
          </a:xfrm>
          <a:prstGeom prst="rect">
            <a:avLst/>
          </a:prstGeom>
        </p:spPr>
      </p:pic>
    </p:spTree>
    <p:extLst>
      <p:ext uri="{BB962C8B-B14F-4D97-AF65-F5344CB8AC3E}">
        <p14:creationId xmlns:p14="http://schemas.microsoft.com/office/powerpoint/2010/main" val="929125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Navy Divider ">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4431" y="3053296"/>
            <a:ext cx="4678939" cy="1200329"/>
          </a:xfrm>
          <a:prstGeom prst="rect">
            <a:avLst/>
          </a:prstGeom>
        </p:spPr>
        <p:txBody>
          <a:bodyPr lIns="0">
            <a:noAutofit/>
          </a:bodyPr>
          <a:lstStyle>
            <a:lvl1pPr>
              <a:defRPr sz="4000">
                <a:solidFill>
                  <a:srgbClr val="002D56"/>
                </a:solidFill>
              </a:defRPr>
            </a:lvl1pPr>
          </a:lstStyle>
          <a:p>
            <a:r>
              <a:rPr lang="en-US"/>
              <a:t>Click to edit Master title style</a:t>
            </a:r>
          </a:p>
        </p:txBody>
      </p:sp>
      <p:pic>
        <p:nvPicPr>
          <p:cNvPr id="9" name="Graphic 8">
            <a:extLst>
              <a:ext uri="{FF2B5EF4-FFF2-40B4-BE49-F238E27FC236}">
                <a16:creationId xmlns:a16="http://schemas.microsoft.com/office/drawing/2014/main" id="{5E4B735E-CDC3-6447-8C13-AE6D8D09DB7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28586" r="31757"/>
          <a:stretch/>
        </p:blipFill>
        <p:spPr>
          <a:xfrm>
            <a:off x="2069432" y="0"/>
            <a:ext cx="7074568" cy="4164379"/>
          </a:xfrm>
          <a:prstGeom prst="rect">
            <a:avLst/>
          </a:prstGeom>
        </p:spPr>
      </p:pic>
      <p:sp>
        <p:nvSpPr>
          <p:cNvPr id="5" name="Subtitle 2">
            <a:extLst>
              <a:ext uri="{FF2B5EF4-FFF2-40B4-BE49-F238E27FC236}">
                <a16:creationId xmlns:a16="http://schemas.microsoft.com/office/drawing/2014/main" id="{8A5F9083-35CF-A049-87AD-E46EE7E9757C}"/>
              </a:ext>
            </a:extLst>
          </p:cNvPr>
          <p:cNvSpPr>
            <a:spLocks noGrp="1"/>
          </p:cNvSpPr>
          <p:nvPr>
            <p:ph type="subTitle" idx="1"/>
          </p:nvPr>
        </p:nvSpPr>
        <p:spPr>
          <a:xfrm>
            <a:off x="524431" y="4333310"/>
            <a:ext cx="4678939" cy="338554"/>
          </a:xfrm>
          <a:prstGeom prst="rect">
            <a:avLst/>
          </a:prstGeom>
        </p:spPr>
        <p:txBody>
          <a:bodyPr wrap="square" lIns="0">
            <a:noAutofit/>
          </a:bodyPr>
          <a:lstStyle>
            <a:lvl1pPr marL="0" indent="0" algn="l">
              <a:buNone/>
              <a:defRPr sz="1600">
                <a:solidFill>
                  <a:srgbClr val="0097D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6" name="Picture 5">
            <a:extLst>
              <a:ext uri="{FF2B5EF4-FFF2-40B4-BE49-F238E27FC236}">
                <a16:creationId xmlns:a16="http://schemas.microsoft.com/office/drawing/2014/main" id="{B4984D53-E17B-F14F-B3D9-668E2243151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1729" y="2586636"/>
            <a:ext cx="1502751" cy="284545"/>
          </a:xfrm>
          <a:prstGeom prst="rect">
            <a:avLst/>
          </a:prstGeom>
        </p:spPr>
      </p:pic>
    </p:spTree>
    <p:extLst>
      <p:ext uri="{BB962C8B-B14F-4D97-AF65-F5344CB8AC3E}">
        <p14:creationId xmlns:p14="http://schemas.microsoft.com/office/powerpoint/2010/main" val="3878403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Navy Divider ">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7078A4-E6C1-9B4B-8C38-862CB796CD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524431" y="3053296"/>
            <a:ext cx="4678939" cy="1200329"/>
          </a:xfrm>
          <a:prstGeom prst="rect">
            <a:avLst/>
          </a:prstGeom>
        </p:spPr>
        <p:txBody>
          <a:bodyPr lIns="0">
            <a:noAutofit/>
          </a:bodyPr>
          <a:lstStyle>
            <a:lvl1pPr>
              <a:defRPr sz="4000">
                <a:solidFill>
                  <a:srgbClr val="002D56"/>
                </a:solidFill>
              </a:defRPr>
            </a:lvl1pPr>
          </a:lstStyle>
          <a:p>
            <a:r>
              <a:rPr lang="en-US"/>
              <a:t>Click to edit Master title style</a:t>
            </a:r>
          </a:p>
        </p:txBody>
      </p:sp>
      <p:sp>
        <p:nvSpPr>
          <p:cNvPr id="5" name="Subtitle 2">
            <a:extLst>
              <a:ext uri="{FF2B5EF4-FFF2-40B4-BE49-F238E27FC236}">
                <a16:creationId xmlns:a16="http://schemas.microsoft.com/office/drawing/2014/main" id="{8A5F9083-35CF-A049-87AD-E46EE7E9757C}"/>
              </a:ext>
            </a:extLst>
          </p:cNvPr>
          <p:cNvSpPr>
            <a:spLocks noGrp="1"/>
          </p:cNvSpPr>
          <p:nvPr>
            <p:ph type="subTitle" idx="1"/>
          </p:nvPr>
        </p:nvSpPr>
        <p:spPr>
          <a:xfrm>
            <a:off x="524431" y="4333310"/>
            <a:ext cx="4678939" cy="338554"/>
          </a:xfrm>
          <a:prstGeom prst="rect">
            <a:avLst/>
          </a:prstGeom>
        </p:spPr>
        <p:txBody>
          <a:bodyPr wrap="square" lIns="0">
            <a:noAutofit/>
          </a:bodyPr>
          <a:lstStyle>
            <a:lvl1pPr marL="0" indent="0" algn="l">
              <a:buNone/>
              <a:defRPr sz="1600">
                <a:solidFill>
                  <a:srgbClr val="0097D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6" name="Picture 5">
            <a:extLst>
              <a:ext uri="{FF2B5EF4-FFF2-40B4-BE49-F238E27FC236}">
                <a16:creationId xmlns:a16="http://schemas.microsoft.com/office/drawing/2014/main" id="{B4984D53-E17B-F14F-B3D9-668E224315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1729" y="2586636"/>
            <a:ext cx="1502751" cy="284545"/>
          </a:xfrm>
          <a:prstGeom prst="rect">
            <a:avLst/>
          </a:prstGeom>
        </p:spPr>
      </p:pic>
    </p:spTree>
    <p:extLst>
      <p:ext uri="{BB962C8B-B14F-4D97-AF65-F5344CB8AC3E}">
        <p14:creationId xmlns:p14="http://schemas.microsoft.com/office/powerpoint/2010/main" val="246110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Three">
    <p:spTree>
      <p:nvGrpSpPr>
        <p:cNvPr id="1" name=""/>
        <p:cNvGrpSpPr/>
        <p:nvPr/>
      </p:nvGrpSpPr>
      <p:grpSpPr>
        <a:xfrm>
          <a:off x="0" y="0"/>
          <a:ext cx="0" cy="0"/>
          <a:chOff x="0" y="0"/>
          <a:chExt cx="0" cy="0"/>
        </a:xfrm>
      </p:grpSpPr>
      <p:sp>
        <p:nvSpPr>
          <p:cNvPr id="14" name="Picture Placeholder 13"/>
          <p:cNvSpPr>
            <a:spLocks noGrp="1"/>
          </p:cNvSpPr>
          <p:nvPr>
            <p:ph type="pic" sz="quarter" idx="14" hasCustomPrompt="1"/>
          </p:nvPr>
        </p:nvSpPr>
        <p:spPr>
          <a:xfrm>
            <a:off x="4481736" y="830990"/>
            <a:ext cx="4662264" cy="4312511"/>
          </a:xfrm>
          <a:custGeom>
            <a:avLst/>
            <a:gdLst>
              <a:gd name="connsiteX0" fmla="*/ 3073650 w 4662264"/>
              <a:gd name="connsiteY0" fmla="*/ 0 h 4312511"/>
              <a:gd name="connsiteX1" fmla="*/ 4662264 w 4662264"/>
              <a:gd name="connsiteY1" fmla="*/ 5788 h 4312511"/>
              <a:gd name="connsiteX2" fmla="*/ 4662264 w 4662264"/>
              <a:gd name="connsiteY2" fmla="*/ 4312511 h 4312511"/>
              <a:gd name="connsiteX3" fmla="*/ 0 w 4662264"/>
              <a:gd name="connsiteY3" fmla="*/ 4312511 h 4312511"/>
              <a:gd name="connsiteX4" fmla="*/ 2122134 w 4662264"/>
              <a:gd name="connsiteY4" fmla="*/ 630708 h 4312511"/>
              <a:gd name="connsiteX5" fmla="*/ 3073650 w 4662264"/>
              <a:gd name="connsiteY5" fmla="*/ 0 h 431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2264" h="4312511">
                <a:moveTo>
                  <a:pt x="3073650" y="0"/>
                </a:moveTo>
                <a:lnTo>
                  <a:pt x="4662264" y="5788"/>
                </a:lnTo>
                <a:lnTo>
                  <a:pt x="4662264" y="4312511"/>
                </a:lnTo>
                <a:lnTo>
                  <a:pt x="0" y="4312511"/>
                </a:lnTo>
                <a:lnTo>
                  <a:pt x="2122134" y="630708"/>
                </a:lnTo>
                <a:cubicBezTo>
                  <a:pt x="2329701" y="199742"/>
                  <a:pt x="2645905" y="0"/>
                  <a:pt x="3073650" y="0"/>
                </a:cubicBezTo>
                <a:close/>
              </a:path>
            </a:pathLst>
          </a:custGeom>
          <a:solidFill>
            <a:srgbClr val="E6E7E8"/>
          </a:solidFill>
        </p:spPr>
        <p:txBody>
          <a:bodyPr wrap="square">
            <a:noAutofit/>
          </a:bodyPr>
          <a:lstStyle>
            <a:lvl1pPr marL="0" indent="0" algn="r">
              <a:buNone/>
              <a:defRPr sz="1200" cap="all" baseline="0"/>
            </a:lvl1pPr>
          </a:lstStyle>
          <a:p>
            <a:r>
              <a:rPr lang="en-US"/>
              <a:t>Click to Add</a:t>
            </a:r>
            <a:br>
              <a:rPr lang="en-US"/>
            </a:br>
            <a:r>
              <a:rPr lang="en-US"/>
              <a:t>Picture here</a:t>
            </a:r>
          </a:p>
        </p:txBody>
      </p:sp>
      <p:pic>
        <p:nvPicPr>
          <p:cNvPr id="7" name="Picture 6">
            <a:extLst>
              <a:ext uri="{FF2B5EF4-FFF2-40B4-BE49-F238E27FC236}">
                <a16:creationId xmlns:a16="http://schemas.microsoft.com/office/drawing/2014/main" id="{93AD411D-A5C8-BD45-B3A2-0500DCC3AE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6805" y="1095658"/>
            <a:ext cx="1628653" cy="428775"/>
          </a:xfrm>
          <a:prstGeom prst="rect">
            <a:avLst/>
          </a:prstGeom>
        </p:spPr>
      </p:pic>
      <p:sp>
        <p:nvSpPr>
          <p:cNvPr id="6" name="Title 1">
            <a:extLst>
              <a:ext uri="{FF2B5EF4-FFF2-40B4-BE49-F238E27FC236}">
                <a16:creationId xmlns:a16="http://schemas.microsoft.com/office/drawing/2014/main" id="{86265FFB-7488-AF42-95B5-23AA0A5CC8D8}"/>
              </a:ext>
            </a:extLst>
          </p:cNvPr>
          <p:cNvSpPr>
            <a:spLocks noGrp="1"/>
          </p:cNvSpPr>
          <p:nvPr>
            <p:ph type="ctrTitle"/>
          </p:nvPr>
        </p:nvSpPr>
        <p:spPr>
          <a:xfrm>
            <a:off x="386805" y="1716707"/>
            <a:ext cx="4626978" cy="1629677"/>
          </a:xfrm>
          <a:prstGeom prst="rect">
            <a:avLst/>
          </a:prstGeom>
        </p:spPr>
        <p:txBody>
          <a:bodyPr wrap="square" lIns="0" anchor="b">
            <a:spAutoFit/>
          </a:bodyPr>
          <a:lstStyle>
            <a:lvl1pPr algn="l">
              <a:defRPr sz="3700" b="1" cap="all" baseline="0"/>
            </a:lvl1pPr>
          </a:lstStyle>
          <a:p>
            <a:r>
              <a:rPr lang="en-US" dirty="0"/>
              <a:t>Click to edit Master title style</a:t>
            </a:r>
          </a:p>
        </p:txBody>
      </p:sp>
      <p:sp>
        <p:nvSpPr>
          <p:cNvPr id="8" name="Subtitle 2">
            <a:extLst>
              <a:ext uri="{FF2B5EF4-FFF2-40B4-BE49-F238E27FC236}">
                <a16:creationId xmlns:a16="http://schemas.microsoft.com/office/drawing/2014/main" id="{22743E8A-2A1A-3C46-9284-D1830FD135A9}"/>
              </a:ext>
            </a:extLst>
          </p:cNvPr>
          <p:cNvSpPr>
            <a:spLocks noGrp="1"/>
          </p:cNvSpPr>
          <p:nvPr>
            <p:ph type="subTitle" idx="1"/>
          </p:nvPr>
        </p:nvSpPr>
        <p:spPr>
          <a:xfrm>
            <a:off x="386805" y="3280715"/>
            <a:ext cx="4626978" cy="338554"/>
          </a:xfrm>
          <a:prstGeom prst="rect">
            <a:avLst/>
          </a:prstGeom>
        </p:spPr>
        <p:txBody>
          <a:bodyPr wrap="square" lIns="0">
            <a:spAutoFit/>
          </a:bodyPr>
          <a:lstStyle>
            <a:lvl1pPr marL="0" indent="0" algn="l">
              <a:buNone/>
              <a:defRPr sz="16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Text Placeholder 9">
            <a:extLst>
              <a:ext uri="{FF2B5EF4-FFF2-40B4-BE49-F238E27FC236}">
                <a16:creationId xmlns:a16="http://schemas.microsoft.com/office/drawing/2014/main" id="{E42D34A5-32DC-B246-9F78-C0DAD43A3506}"/>
              </a:ext>
            </a:extLst>
          </p:cNvPr>
          <p:cNvSpPr>
            <a:spLocks noGrp="1"/>
          </p:cNvSpPr>
          <p:nvPr>
            <p:ph type="body" sz="quarter" idx="10" hasCustomPrompt="1"/>
          </p:nvPr>
        </p:nvSpPr>
        <p:spPr>
          <a:xfrm>
            <a:off x="386805" y="4132716"/>
            <a:ext cx="4626978" cy="276999"/>
          </a:xfrm>
          <a:prstGeom prst="rect">
            <a:avLst/>
          </a:prstGeom>
        </p:spPr>
        <p:txBody>
          <a:bodyPr lIns="0">
            <a:spAutoFit/>
          </a:bodyPr>
          <a:lstStyle>
            <a:lvl1pPr marL="0" indent="0">
              <a:buNone/>
              <a:defRPr sz="1200">
                <a:solidFill>
                  <a:schemeClr val="accent3"/>
                </a:solidFill>
              </a:defRPr>
            </a:lvl1pPr>
          </a:lstStyle>
          <a:p>
            <a:pPr lvl="0"/>
            <a:r>
              <a:rPr lang="en-US"/>
              <a:t>Presented by</a:t>
            </a:r>
          </a:p>
        </p:txBody>
      </p:sp>
      <p:sp>
        <p:nvSpPr>
          <p:cNvPr id="10" name="Text Placeholder 9">
            <a:extLst>
              <a:ext uri="{FF2B5EF4-FFF2-40B4-BE49-F238E27FC236}">
                <a16:creationId xmlns:a16="http://schemas.microsoft.com/office/drawing/2014/main" id="{26B29CDE-F682-6043-81E8-FD065A418AEA}"/>
              </a:ext>
            </a:extLst>
          </p:cNvPr>
          <p:cNvSpPr>
            <a:spLocks noGrp="1"/>
          </p:cNvSpPr>
          <p:nvPr>
            <p:ph type="body" sz="quarter" idx="11" hasCustomPrompt="1"/>
          </p:nvPr>
        </p:nvSpPr>
        <p:spPr>
          <a:xfrm>
            <a:off x="386805" y="4337903"/>
            <a:ext cx="4626978" cy="276999"/>
          </a:xfrm>
          <a:prstGeom prst="rect">
            <a:avLst/>
          </a:prstGeom>
        </p:spPr>
        <p:txBody>
          <a:bodyPr lIns="0">
            <a:spAutoFit/>
          </a:bodyPr>
          <a:lstStyle>
            <a:lvl1pPr marL="0" indent="0">
              <a:buNone/>
              <a:defRPr sz="1200"/>
            </a:lvl1pPr>
          </a:lstStyle>
          <a:p>
            <a:pPr lvl="0"/>
            <a:r>
              <a:rPr lang="en-US"/>
              <a:t>Date goes here</a:t>
            </a:r>
          </a:p>
        </p:txBody>
      </p:sp>
    </p:spTree>
    <p:extLst>
      <p:ext uri="{BB962C8B-B14F-4D97-AF65-F5344CB8AC3E}">
        <p14:creationId xmlns:p14="http://schemas.microsoft.com/office/powerpoint/2010/main" val="3226140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825" y="809947"/>
            <a:ext cx="8134349" cy="424732"/>
          </a:xfrm>
          <a:prstGeom prst="rect">
            <a:avLst/>
          </a:prstGeom>
        </p:spPr>
        <p:txBody>
          <a:bodyPr lIns="0"/>
          <a:lstStyle/>
          <a:p>
            <a:r>
              <a:rPr lang="en-US"/>
              <a:t>Click to edit Master title style</a:t>
            </a:r>
          </a:p>
        </p:txBody>
      </p:sp>
      <p:sp>
        <p:nvSpPr>
          <p:cNvPr id="3" name="Content Placeholder 2"/>
          <p:cNvSpPr>
            <a:spLocks noGrp="1"/>
          </p:cNvSpPr>
          <p:nvPr>
            <p:ph idx="1"/>
          </p:nvPr>
        </p:nvSpPr>
        <p:spPr>
          <a:xfrm>
            <a:off x="504827" y="1881809"/>
            <a:ext cx="8134348" cy="27028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6">
            <a:extLst>
              <a:ext uri="{FF2B5EF4-FFF2-40B4-BE49-F238E27FC236}">
                <a16:creationId xmlns:a16="http://schemas.microsoft.com/office/drawing/2014/main" id="{F347F88A-4B77-A74D-B54C-FB347C43789C}"/>
              </a:ext>
            </a:extLst>
          </p:cNvPr>
          <p:cNvSpPr>
            <a:spLocks noGrp="1"/>
          </p:cNvSpPr>
          <p:nvPr>
            <p:ph type="body" sz="quarter" idx="13" hasCustomPrompt="1"/>
          </p:nvPr>
        </p:nvSpPr>
        <p:spPr>
          <a:xfrm>
            <a:off x="504825" y="1267809"/>
            <a:ext cx="8134350" cy="338554"/>
          </a:xfrm>
          <a:prstGeom prst="rect">
            <a:avLst/>
          </a:prstGeom>
        </p:spPr>
        <p:txBody>
          <a:bodyPr wrap="square" lIns="0">
            <a:spAutoFit/>
          </a:bodyPr>
          <a:lstStyle>
            <a:lvl1pPr marL="0" indent="0">
              <a:buNone/>
              <a:defRPr sz="1600">
                <a:solidFill>
                  <a:schemeClr val="accent2"/>
                </a:solidFill>
              </a:defRPr>
            </a:lvl1pPr>
            <a:lvl2pPr marL="173037" indent="0">
              <a:buNone/>
              <a:defRPr/>
            </a:lvl2pPr>
            <a:lvl3pPr marL="346075" indent="0">
              <a:buNone/>
              <a:defRPr/>
            </a:lvl3pPr>
            <a:lvl4pPr marL="519113" indent="0">
              <a:buNone/>
              <a:defRPr/>
            </a:lvl4pPr>
            <a:lvl5pPr marL="1371600" indent="0">
              <a:buNone/>
              <a:defRPr/>
            </a:lvl5pPr>
          </a:lstStyle>
          <a:p>
            <a:pPr lvl="0"/>
            <a:r>
              <a:rPr lang="en-US"/>
              <a:t>Click to edit Master text styles</a:t>
            </a:r>
          </a:p>
        </p:txBody>
      </p:sp>
    </p:spTree>
    <p:extLst>
      <p:ext uri="{BB962C8B-B14F-4D97-AF65-F5344CB8AC3E}">
        <p14:creationId xmlns:p14="http://schemas.microsoft.com/office/powerpoint/2010/main" val="4240969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2 Column">
    <p:spTree>
      <p:nvGrpSpPr>
        <p:cNvPr id="1" name=""/>
        <p:cNvGrpSpPr/>
        <p:nvPr/>
      </p:nvGrpSpPr>
      <p:grpSpPr>
        <a:xfrm>
          <a:off x="0" y="0"/>
          <a:ext cx="0" cy="0"/>
          <a:chOff x="0" y="0"/>
          <a:chExt cx="0" cy="0"/>
        </a:xfrm>
      </p:grpSpPr>
      <p:sp>
        <p:nvSpPr>
          <p:cNvPr id="2" name="Title 1"/>
          <p:cNvSpPr>
            <a:spLocks noGrp="1"/>
          </p:cNvSpPr>
          <p:nvPr>
            <p:ph type="title"/>
          </p:nvPr>
        </p:nvSpPr>
        <p:spPr>
          <a:xfrm>
            <a:off x="504825" y="809947"/>
            <a:ext cx="8134349" cy="424732"/>
          </a:xfrm>
          <a:prstGeom prst="rect">
            <a:avLst/>
          </a:prstGeom>
        </p:spPr>
        <p:txBody>
          <a:bodyPr lIns="0"/>
          <a:lstStyle/>
          <a:p>
            <a:r>
              <a:rPr lang="en-US"/>
              <a:t>Click to edit Master title style</a:t>
            </a:r>
          </a:p>
        </p:txBody>
      </p:sp>
      <p:sp>
        <p:nvSpPr>
          <p:cNvPr id="3" name="Content Placeholder 2"/>
          <p:cNvSpPr>
            <a:spLocks noGrp="1"/>
          </p:cNvSpPr>
          <p:nvPr>
            <p:ph idx="1" hasCustomPrompt="1"/>
          </p:nvPr>
        </p:nvSpPr>
        <p:spPr>
          <a:xfrm>
            <a:off x="504827" y="1881809"/>
            <a:ext cx="8134348" cy="2702891"/>
          </a:xfrm>
          <a:prstGeom prst="rect">
            <a:avLst/>
          </a:prstGeom>
        </p:spPr>
        <p:txBody>
          <a:bodyPr numCol="2" spcCol="182880"/>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6">
            <a:extLst>
              <a:ext uri="{FF2B5EF4-FFF2-40B4-BE49-F238E27FC236}">
                <a16:creationId xmlns:a16="http://schemas.microsoft.com/office/drawing/2014/main" id="{43E6AF5B-30D9-134B-BBCC-167C99E8A284}"/>
              </a:ext>
            </a:extLst>
          </p:cNvPr>
          <p:cNvSpPr>
            <a:spLocks noGrp="1"/>
          </p:cNvSpPr>
          <p:nvPr>
            <p:ph type="body" sz="quarter" idx="13" hasCustomPrompt="1"/>
          </p:nvPr>
        </p:nvSpPr>
        <p:spPr>
          <a:xfrm>
            <a:off x="504825" y="1267809"/>
            <a:ext cx="8134350" cy="338554"/>
          </a:xfrm>
          <a:prstGeom prst="rect">
            <a:avLst/>
          </a:prstGeom>
        </p:spPr>
        <p:txBody>
          <a:bodyPr wrap="square" lIns="0">
            <a:spAutoFit/>
          </a:bodyPr>
          <a:lstStyle>
            <a:lvl1pPr marL="0" indent="0">
              <a:buNone/>
              <a:defRPr sz="1600">
                <a:solidFill>
                  <a:schemeClr val="accent2"/>
                </a:solidFill>
              </a:defRPr>
            </a:lvl1pPr>
            <a:lvl2pPr marL="173037" indent="0">
              <a:buNone/>
              <a:defRPr/>
            </a:lvl2pPr>
            <a:lvl3pPr marL="346075" indent="0">
              <a:buNone/>
              <a:defRPr/>
            </a:lvl3pPr>
            <a:lvl4pPr marL="519113" indent="0">
              <a:buNone/>
              <a:defRPr/>
            </a:lvl4pPr>
            <a:lvl5pPr marL="1371600" indent="0">
              <a:buNone/>
              <a:defRPr/>
            </a:lvl5pPr>
          </a:lstStyle>
          <a:p>
            <a:pPr lvl="0"/>
            <a:r>
              <a:rPr lang="en-US"/>
              <a:t>Click to edit Master text styles</a:t>
            </a:r>
          </a:p>
        </p:txBody>
      </p:sp>
    </p:spTree>
    <p:extLst>
      <p:ext uri="{BB962C8B-B14F-4D97-AF65-F5344CB8AC3E}">
        <p14:creationId xmlns:p14="http://schemas.microsoft.com/office/powerpoint/2010/main" val="97027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Imag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4825" y="809947"/>
            <a:ext cx="8134349" cy="424732"/>
          </a:xfrm>
          <a:prstGeom prst="rect">
            <a:avLst/>
          </a:prstGeom>
        </p:spPr>
        <p:txBody>
          <a:bodyPr lIns="0"/>
          <a:lstStyle/>
          <a:p>
            <a:r>
              <a:rPr lang="en-US"/>
              <a:t>Click to edit Master title style</a:t>
            </a:r>
          </a:p>
        </p:txBody>
      </p:sp>
      <p:sp>
        <p:nvSpPr>
          <p:cNvPr id="3" name="Content Placeholder 2"/>
          <p:cNvSpPr>
            <a:spLocks noGrp="1"/>
          </p:cNvSpPr>
          <p:nvPr>
            <p:ph idx="1"/>
          </p:nvPr>
        </p:nvSpPr>
        <p:spPr>
          <a:xfrm>
            <a:off x="3220277" y="1881809"/>
            <a:ext cx="5418897" cy="27028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4"/>
          <p:cNvSpPr>
            <a:spLocks noGrp="1"/>
          </p:cNvSpPr>
          <p:nvPr>
            <p:ph type="pic" sz="quarter" idx="14"/>
          </p:nvPr>
        </p:nvSpPr>
        <p:spPr>
          <a:xfrm>
            <a:off x="504825" y="1881809"/>
            <a:ext cx="2517775" cy="1557337"/>
          </a:xfrm>
          <a:prstGeom prst="rect">
            <a:avLst/>
          </a:prstGeom>
          <a:solidFill>
            <a:schemeClr val="bg1">
              <a:lumMod val="95000"/>
            </a:schemeClr>
          </a:solidFill>
        </p:spPr>
        <p:txBody>
          <a:bodyPr>
            <a:normAutofit/>
          </a:bodyPr>
          <a:lstStyle>
            <a:lvl1pPr marL="0" indent="0">
              <a:buNone/>
              <a:defRPr sz="1200"/>
            </a:lvl1pPr>
          </a:lstStyle>
          <a:p>
            <a:r>
              <a:rPr lang="en-US"/>
              <a:t>Click icon to add picture</a:t>
            </a:r>
          </a:p>
        </p:txBody>
      </p:sp>
      <p:sp>
        <p:nvSpPr>
          <p:cNvPr id="9" name="Text Placeholder 6">
            <a:extLst>
              <a:ext uri="{FF2B5EF4-FFF2-40B4-BE49-F238E27FC236}">
                <a16:creationId xmlns:a16="http://schemas.microsoft.com/office/drawing/2014/main" id="{B47D78F1-F31B-0F47-9D61-8A9C56D3CADB}"/>
              </a:ext>
            </a:extLst>
          </p:cNvPr>
          <p:cNvSpPr>
            <a:spLocks noGrp="1"/>
          </p:cNvSpPr>
          <p:nvPr>
            <p:ph type="body" sz="quarter" idx="13" hasCustomPrompt="1"/>
          </p:nvPr>
        </p:nvSpPr>
        <p:spPr>
          <a:xfrm>
            <a:off x="504825" y="1267809"/>
            <a:ext cx="8134350" cy="338554"/>
          </a:xfrm>
          <a:prstGeom prst="rect">
            <a:avLst/>
          </a:prstGeom>
        </p:spPr>
        <p:txBody>
          <a:bodyPr wrap="square" lIns="0">
            <a:spAutoFit/>
          </a:bodyPr>
          <a:lstStyle>
            <a:lvl1pPr marL="0" indent="0">
              <a:buNone/>
              <a:defRPr sz="1600">
                <a:solidFill>
                  <a:schemeClr val="accent2"/>
                </a:solidFill>
              </a:defRPr>
            </a:lvl1pPr>
            <a:lvl2pPr marL="173037" indent="0">
              <a:buNone/>
              <a:defRPr/>
            </a:lvl2pPr>
            <a:lvl3pPr marL="346075" indent="0">
              <a:buNone/>
              <a:defRPr/>
            </a:lvl3pPr>
            <a:lvl4pPr marL="519113" indent="0">
              <a:buNone/>
              <a:defRPr/>
            </a:lvl4pPr>
            <a:lvl5pPr marL="1371600" indent="0">
              <a:buNone/>
              <a:defRPr/>
            </a:lvl5pPr>
          </a:lstStyle>
          <a:p>
            <a:pPr lvl="0"/>
            <a:r>
              <a:rPr lang="en-US"/>
              <a:t>Click to edit Master text styles</a:t>
            </a:r>
          </a:p>
        </p:txBody>
      </p:sp>
      <p:sp>
        <p:nvSpPr>
          <p:cNvPr id="7" name="Text Placeholder 6">
            <a:extLst>
              <a:ext uri="{FF2B5EF4-FFF2-40B4-BE49-F238E27FC236}">
                <a16:creationId xmlns:a16="http://schemas.microsoft.com/office/drawing/2014/main" id="{ECB98121-507A-ED4E-AD7B-15EA2F3EF81D}"/>
              </a:ext>
            </a:extLst>
          </p:cNvPr>
          <p:cNvSpPr>
            <a:spLocks noGrp="1"/>
          </p:cNvSpPr>
          <p:nvPr>
            <p:ph type="body" sz="quarter" idx="15"/>
          </p:nvPr>
        </p:nvSpPr>
        <p:spPr>
          <a:xfrm>
            <a:off x="504825" y="3528205"/>
            <a:ext cx="2517775" cy="1056496"/>
          </a:xfrm>
          <a:prstGeom prst="rect">
            <a:avLst/>
          </a:prstGeom>
        </p:spPr>
        <p:txBody>
          <a:bodyPr lIns="0" rIns="0">
            <a:noAutofit/>
          </a:bodyPr>
          <a:lstStyle>
            <a:lvl1pPr marL="0" indent="0">
              <a:buNone/>
              <a:defRPr sz="1100" i="1"/>
            </a:lvl1pPr>
          </a:lstStyle>
          <a:p>
            <a:pPr lvl="0"/>
            <a:r>
              <a:rPr lang="en-US"/>
              <a:t>Edit Master text styles</a:t>
            </a:r>
          </a:p>
        </p:txBody>
      </p:sp>
    </p:spTree>
    <p:extLst>
      <p:ext uri="{BB962C8B-B14F-4D97-AF65-F5344CB8AC3E}">
        <p14:creationId xmlns:p14="http://schemas.microsoft.com/office/powerpoint/2010/main" val="389467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p:cNvSpPr>
            <a:spLocks noGrp="1"/>
          </p:cNvSpPr>
          <p:nvPr>
            <p:ph type="title"/>
          </p:nvPr>
        </p:nvSpPr>
        <p:spPr>
          <a:xfrm>
            <a:off x="504825" y="809947"/>
            <a:ext cx="8134349" cy="424732"/>
          </a:xfrm>
          <a:prstGeom prst="rect">
            <a:avLst/>
          </a:prstGeom>
        </p:spPr>
        <p:txBody>
          <a:bodyPr lIns="0"/>
          <a:lstStyle/>
          <a:p>
            <a:r>
              <a:rPr lang="en-US"/>
              <a:t>Click to edit Master title style</a:t>
            </a:r>
          </a:p>
        </p:txBody>
      </p:sp>
      <p:sp>
        <p:nvSpPr>
          <p:cNvPr id="9" name="Text Placeholder 6">
            <a:extLst>
              <a:ext uri="{FF2B5EF4-FFF2-40B4-BE49-F238E27FC236}">
                <a16:creationId xmlns:a16="http://schemas.microsoft.com/office/drawing/2014/main" id="{C0C35D89-CDB8-6C46-904F-4341C3EED641}"/>
              </a:ext>
            </a:extLst>
          </p:cNvPr>
          <p:cNvSpPr>
            <a:spLocks noGrp="1"/>
          </p:cNvSpPr>
          <p:nvPr>
            <p:ph type="body" sz="quarter" idx="13" hasCustomPrompt="1"/>
          </p:nvPr>
        </p:nvSpPr>
        <p:spPr>
          <a:xfrm>
            <a:off x="504825" y="1267809"/>
            <a:ext cx="8134350" cy="338554"/>
          </a:xfrm>
          <a:prstGeom prst="rect">
            <a:avLst/>
          </a:prstGeom>
        </p:spPr>
        <p:txBody>
          <a:bodyPr wrap="square" lIns="0">
            <a:spAutoFit/>
          </a:bodyPr>
          <a:lstStyle>
            <a:lvl1pPr marL="0" indent="0">
              <a:buNone/>
              <a:defRPr sz="1600">
                <a:solidFill>
                  <a:schemeClr val="accent2"/>
                </a:solidFill>
              </a:defRPr>
            </a:lvl1pPr>
            <a:lvl2pPr marL="173037" indent="0">
              <a:buNone/>
              <a:defRPr/>
            </a:lvl2pPr>
            <a:lvl3pPr marL="346075" indent="0">
              <a:buNone/>
              <a:defRPr/>
            </a:lvl3pPr>
            <a:lvl4pPr marL="519113" indent="0">
              <a:buNone/>
              <a:defRPr/>
            </a:lvl4pPr>
            <a:lvl5pPr marL="1371600" indent="0">
              <a:buNone/>
              <a:defRPr/>
            </a:lvl5pPr>
          </a:lstStyle>
          <a:p>
            <a:pPr lvl="0"/>
            <a:r>
              <a:rPr lang="en-US"/>
              <a:t>Click to edit Master text styles</a:t>
            </a:r>
          </a:p>
        </p:txBody>
      </p:sp>
    </p:spTree>
    <p:extLst>
      <p:ext uri="{BB962C8B-B14F-4D97-AF65-F5344CB8AC3E}">
        <p14:creationId xmlns:p14="http://schemas.microsoft.com/office/powerpoint/2010/main" val="387566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Gray Box for charts">
    <p:spTree>
      <p:nvGrpSpPr>
        <p:cNvPr id="1" name=""/>
        <p:cNvGrpSpPr/>
        <p:nvPr/>
      </p:nvGrpSpPr>
      <p:grpSpPr>
        <a:xfrm>
          <a:off x="0" y="0"/>
          <a:ext cx="0" cy="0"/>
          <a:chOff x="0" y="0"/>
          <a:chExt cx="0" cy="0"/>
        </a:xfrm>
      </p:grpSpPr>
      <p:sp>
        <p:nvSpPr>
          <p:cNvPr id="2" name="Title 1"/>
          <p:cNvSpPr>
            <a:spLocks noGrp="1"/>
          </p:cNvSpPr>
          <p:nvPr>
            <p:ph type="title"/>
          </p:nvPr>
        </p:nvSpPr>
        <p:spPr>
          <a:xfrm>
            <a:off x="504825" y="809947"/>
            <a:ext cx="8134349" cy="424732"/>
          </a:xfrm>
          <a:prstGeom prst="rect">
            <a:avLst/>
          </a:prstGeom>
        </p:spPr>
        <p:txBody>
          <a:bodyPr lIns="0"/>
          <a:lstStyle/>
          <a:p>
            <a:r>
              <a:rPr lang="en-US"/>
              <a:t>Click to edit Master title style</a:t>
            </a:r>
          </a:p>
        </p:txBody>
      </p:sp>
      <p:sp>
        <p:nvSpPr>
          <p:cNvPr id="5" name="Rectangle 4">
            <a:extLst>
              <a:ext uri="{FF2B5EF4-FFF2-40B4-BE49-F238E27FC236}">
                <a16:creationId xmlns:a16="http://schemas.microsoft.com/office/drawing/2014/main" id="{1C52239E-114E-B041-9C27-FEBF9558FDBB}"/>
              </a:ext>
            </a:extLst>
          </p:cNvPr>
          <p:cNvSpPr/>
          <p:nvPr userDrawn="1"/>
        </p:nvSpPr>
        <p:spPr>
          <a:xfrm>
            <a:off x="504825" y="1670270"/>
            <a:ext cx="8134349" cy="28585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6">
            <a:extLst>
              <a:ext uri="{FF2B5EF4-FFF2-40B4-BE49-F238E27FC236}">
                <a16:creationId xmlns:a16="http://schemas.microsoft.com/office/drawing/2014/main" id="{18CBBB1D-2B3D-554C-A015-B69C612CB4D9}"/>
              </a:ext>
            </a:extLst>
          </p:cNvPr>
          <p:cNvSpPr>
            <a:spLocks noGrp="1"/>
          </p:cNvSpPr>
          <p:nvPr>
            <p:ph type="body" sz="quarter" idx="13" hasCustomPrompt="1"/>
          </p:nvPr>
        </p:nvSpPr>
        <p:spPr>
          <a:xfrm>
            <a:off x="504825" y="1267809"/>
            <a:ext cx="8134350" cy="338554"/>
          </a:xfrm>
          <a:prstGeom prst="rect">
            <a:avLst/>
          </a:prstGeom>
        </p:spPr>
        <p:txBody>
          <a:bodyPr wrap="square" lIns="0">
            <a:spAutoFit/>
          </a:bodyPr>
          <a:lstStyle>
            <a:lvl1pPr marL="0" indent="0">
              <a:buNone/>
              <a:defRPr sz="1600">
                <a:solidFill>
                  <a:schemeClr val="accent2"/>
                </a:solidFill>
              </a:defRPr>
            </a:lvl1pPr>
            <a:lvl2pPr marL="173037" indent="0">
              <a:buNone/>
              <a:defRPr/>
            </a:lvl2pPr>
            <a:lvl3pPr marL="346075" indent="0">
              <a:buNone/>
              <a:defRPr/>
            </a:lvl3pPr>
            <a:lvl4pPr marL="519113" indent="0">
              <a:buNone/>
              <a:defRPr/>
            </a:lvl4pPr>
            <a:lvl5pPr marL="1371600" indent="0">
              <a:buNone/>
              <a:defRPr/>
            </a:lvl5pPr>
          </a:lstStyle>
          <a:p>
            <a:pPr lvl="0"/>
            <a:r>
              <a:rPr lang="en-US"/>
              <a:t>Click to edit Master text styles</a:t>
            </a:r>
          </a:p>
        </p:txBody>
      </p:sp>
    </p:spTree>
    <p:extLst>
      <p:ext uri="{BB962C8B-B14F-4D97-AF65-F5344CB8AC3E}">
        <p14:creationId xmlns:p14="http://schemas.microsoft.com/office/powerpoint/2010/main" val="2843350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Blank Left Content right ">
    <p:spTree>
      <p:nvGrpSpPr>
        <p:cNvPr id="1" name=""/>
        <p:cNvGrpSpPr/>
        <p:nvPr/>
      </p:nvGrpSpPr>
      <p:grpSpPr>
        <a:xfrm>
          <a:off x="0" y="0"/>
          <a:ext cx="0" cy="0"/>
          <a:chOff x="0" y="0"/>
          <a:chExt cx="0" cy="0"/>
        </a:xfrm>
      </p:grpSpPr>
      <p:sp>
        <p:nvSpPr>
          <p:cNvPr id="2" name="Title 1"/>
          <p:cNvSpPr>
            <a:spLocks noGrp="1"/>
          </p:cNvSpPr>
          <p:nvPr>
            <p:ph type="title"/>
          </p:nvPr>
        </p:nvSpPr>
        <p:spPr>
          <a:xfrm>
            <a:off x="504825" y="809947"/>
            <a:ext cx="8134349" cy="424732"/>
          </a:xfrm>
          <a:prstGeom prst="rect">
            <a:avLst/>
          </a:prstGeom>
        </p:spPr>
        <p:txBody>
          <a:bodyPr lIns="0"/>
          <a:lstStyle/>
          <a:p>
            <a:r>
              <a:rPr lang="en-US"/>
              <a:t>Click to edit Master title style</a:t>
            </a:r>
          </a:p>
        </p:txBody>
      </p:sp>
      <p:sp>
        <p:nvSpPr>
          <p:cNvPr id="5" name="Rectangle 4">
            <a:extLst>
              <a:ext uri="{FF2B5EF4-FFF2-40B4-BE49-F238E27FC236}">
                <a16:creationId xmlns:a16="http://schemas.microsoft.com/office/drawing/2014/main" id="{1C52239E-114E-B041-9C27-FEBF9558FDBB}"/>
              </a:ext>
            </a:extLst>
          </p:cNvPr>
          <p:cNvSpPr/>
          <p:nvPr userDrawn="1"/>
        </p:nvSpPr>
        <p:spPr>
          <a:xfrm>
            <a:off x="504825" y="1670270"/>
            <a:ext cx="8134349" cy="28585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3">
            <a:extLst>
              <a:ext uri="{FF2B5EF4-FFF2-40B4-BE49-F238E27FC236}">
                <a16:creationId xmlns:a16="http://schemas.microsoft.com/office/drawing/2014/main" id="{AD87B1A8-F67B-0F49-9377-C4462019B6D8}"/>
              </a:ext>
            </a:extLst>
          </p:cNvPr>
          <p:cNvSpPr>
            <a:spLocks noGrp="1"/>
          </p:cNvSpPr>
          <p:nvPr>
            <p:ph sz="half" idx="2"/>
          </p:nvPr>
        </p:nvSpPr>
        <p:spPr>
          <a:xfrm>
            <a:off x="4629150" y="1748118"/>
            <a:ext cx="3920824" cy="26707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hart Placeholder 3">
            <a:extLst>
              <a:ext uri="{FF2B5EF4-FFF2-40B4-BE49-F238E27FC236}">
                <a16:creationId xmlns:a16="http://schemas.microsoft.com/office/drawing/2014/main" id="{D850740E-50DD-F74A-82FF-83AEDFD930DF}"/>
              </a:ext>
            </a:extLst>
          </p:cNvPr>
          <p:cNvSpPr>
            <a:spLocks noGrp="1"/>
          </p:cNvSpPr>
          <p:nvPr>
            <p:ph type="chart" sz="quarter" idx="14"/>
          </p:nvPr>
        </p:nvSpPr>
        <p:spPr>
          <a:xfrm>
            <a:off x="647256" y="1748118"/>
            <a:ext cx="3924743" cy="2670726"/>
          </a:xfrm>
          <a:prstGeom prst="rect">
            <a:avLst/>
          </a:prstGeom>
          <a:solidFill>
            <a:schemeClr val="bg1"/>
          </a:solidFill>
        </p:spPr>
        <p:txBody>
          <a:bodyPr anchor="ctr">
            <a:normAutofit/>
          </a:bodyPr>
          <a:lstStyle>
            <a:lvl1pPr marL="0" indent="0" algn="ctr">
              <a:buNone/>
              <a:defRPr sz="1200" cap="all" baseline="0">
                <a:solidFill>
                  <a:schemeClr val="bg1"/>
                </a:solidFill>
              </a:defRPr>
            </a:lvl1pPr>
          </a:lstStyle>
          <a:p>
            <a:r>
              <a:rPr lang="en-US"/>
              <a:t>Click icon to add chart</a:t>
            </a:r>
          </a:p>
        </p:txBody>
      </p:sp>
      <p:sp>
        <p:nvSpPr>
          <p:cNvPr id="10" name="Text Placeholder 6">
            <a:extLst>
              <a:ext uri="{FF2B5EF4-FFF2-40B4-BE49-F238E27FC236}">
                <a16:creationId xmlns:a16="http://schemas.microsoft.com/office/drawing/2014/main" id="{B4CD5A7B-410B-8541-A93C-157BBF738037}"/>
              </a:ext>
            </a:extLst>
          </p:cNvPr>
          <p:cNvSpPr>
            <a:spLocks noGrp="1"/>
          </p:cNvSpPr>
          <p:nvPr>
            <p:ph type="body" sz="quarter" idx="13" hasCustomPrompt="1"/>
          </p:nvPr>
        </p:nvSpPr>
        <p:spPr>
          <a:xfrm>
            <a:off x="504825" y="1267809"/>
            <a:ext cx="8134350" cy="338554"/>
          </a:xfrm>
          <a:prstGeom prst="rect">
            <a:avLst/>
          </a:prstGeom>
        </p:spPr>
        <p:txBody>
          <a:bodyPr wrap="square" lIns="0">
            <a:spAutoFit/>
          </a:bodyPr>
          <a:lstStyle>
            <a:lvl1pPr marL="0" indent="0">
              <a:buNone/>
              <a:defRPr sz="1600">
                <a:solidFill>
                  <a:schemeClr val="accent2"/>
                </a:solidFill>
              </a:defRPr>
            </a:lvl1pPr>
            <a:lvl2pPr marL="173037" indent="0">
              <a:buNone/>
              <a:defRPr/>
            </a:lvl2pPr>
            <a:lvl3pPr marL="346075" indent="0">
              <a:buNone/>
              <a:defRPr/>
            </a:lvl3pPr>
            <a:lvl4pPr marL="519113" indent="0">
              <a:buNone/>
              <a:defRPr/>
            </a:lvl4pPr>
            <a:lvl5pPr marL="1371600" indent="0">
              <a:buNone/>
              <a:defRPr/>
            </a:lvl5pPr>
          </a:lstStyle>
          <a:p>
            <a:pPr lvl="0"/>
            <a:r>
              <a:rPr lang="en-US"/>
              <a:t>Click to edit Master text styles</a:t>
            </a:r>
          </a:p>
        </p:txBody>
      </p:sp>
    </p:spTree>
    <p:extLst>
      <p:ext uri="{BB962C8B-B14F-4D97-AF65-F5344CB8AC3E}">
        <p14:creationId xmlns:p14="http://schemas.microsoft.com/office/powerpoint/2010/main" val="1470528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346C35B-4633-F446-BED1-59861CE33646}"/>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8" name="Picture 7"/>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288815" y="287052"/>
            <a:ext cx="1545336" cy="292608"/>
          </a:xfrm>
          <a:prstGeom prst="rect">
            <a:avLst/>
          </a:prstGeom>
        </p:spPr>
      </p:pic>
      <p:sp>
        <p:nvSpPr>
          <p:cNvPr id="19" name="Slide Number Placeholder 5">
            <a:extLst>
              <a:ext uri="{FF2B5EF4-FFF2-40B4-BE49-F238E27FC236}">
                <a16:creationId xmlns:a16="http://schemas.microsoft.com/office/drawing/2014/main" id="{9223CBBA-2CBA-2D41-B2C7-562E792A809C}"/>
              </a:ext>
            </a:extLst>
          </p:cNvPr>
          <p:cNvSpPr txBox="1">
            <a:spLocks/>
          </p:cNvSpPr>
          <p:nvPr userDrawn="1"/>
        </p:nvSpPr>
        <p:spPr>
          <a:xfrm>
            <a:off x="8380708" y="4808606"/>
            <a:ext cx="545765" cy="153888"/>
          </a:xfrm>
          <a:prstGeom prst="rect">
            <a:avLst/>
          </a:prstGeom>
        </p:spPr>
        <p:txBody>
          <a:bodyPr vert="horz" wrap="square" lIns="0" tIns="0" rIns="0" bIns="0" rtlCol="0" anchor="ctr">
            <a:spAutoFit/>
          </a:bodyPr>
          <a:lstStyle>
            <a:defPPr>
              <a:defRPr lang="en-US"/>
            </a:defPPr>
            <a:lvl1pPr marL="0" algn="r" defTabSz="914400" rtl="0" eaLnBrk="1" latinLnBrk="0" hangingPunct="1">
              <a:defRPr sz="1000" kern="1200">
                <a:solidFill>
                  <a:srgbClr val="05396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5EF33A-04D8-4107-96E5-33B70AE88DFF}" type="slidenum">
              <a:rPr lang="en-US" smtClean="0"/>
              <a:pPr/>
              <a:t>‹#›</a:t>
            </a:fld>
            <a:endParaRPr lang="fr-CA" dirty="0"/>
          </a:p>
        </p:txBody>
      </p:sp>
      <p:sp>
        <p:nvSpPr>
          <p:cNvPr id="20" name="Slide Number Placeholder 5">
            <a:extLst>
              <a:ext uri="{FF2B5EF4-FFF2-40B4-BE49-F238E27FC236}">
                <a16:creationId xmlns:a16="http://schemas.microsoft.com/office/drawing/2014/main" id="{742F6253-2897-F141-BE2F-AEF7C1CAB75D}"/>
              </a:ext>
            </a:extLst>
          </p:cNvPr>
          <p:cNvSpPr txBox="1">
            <a:spLocks/>
          </p:cNvSpPr>
          <p:nvPr userDrawn="1"/>
        </p:nvSpPr>
        <p:spPr>
          <a:xfrm>
            <a:off x="6126664" y="4808606"/>
            <a:ext cx="2254044" cy="153888"/>
          </a:xfrm>
          <a:prstGeom prst="rect">
            <a:avLst/>
          </a:prstGeom>
        </p:spPr>
        <p:txBody>
          <a:bodyPr vert="horz" wrap="square" lIns="0" tIns="0" rIns="0" bIns="0" rtlCol="0" anchor="ctr">
            <a:spAutoFit/>
          </a:bodyPr>
          <a:lstStyle>
            <a:defPPr>
              <a:defRPr lang="en-US"/>
            </a:defPPr>
            <a:lvl1pPr marL="0" algn="r" defTabSz="1219140" rtl="0" eaLnBrk="1" latinLnBrk="0" hangingPunct="1">
              <a:defRPr sz="1067" kern="1200">
                <a:solidFill>
                  <a:schemeClr val="bg2"/>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r>
              <a:rPr lang="fr-CA" sz="1000" dirty="0">
                <a:solidFill>
                  <a:srgbClr val="053963"/>
                </a:solidFill>
              </a:rPr>
              <a:t>TEKsystems.com</a:t>
            </a:r>
          </a:p>
        </p:txBody>
      </p:sp>
    </p:spTree>
    <p:extLst>
      <p:ext uri="{BB962C8B-B14F-4D97-AF65-F5344CB8AC3E}">
        <p14:creationId xmlns:p14="http://schemas.microsoft.com/office/powerpoint/2010/main" val="3411701983"/>
      </p:ext>
    </p:extLst>
  </p:cSld>
  <p:clrMap bg1="lt1" tx1="dk1" bg2="lt2" tx2="dk2" accent1="accent1" accent2="accent2" accent3="accent3" accent4="accent4" accent5="accent5" accent6="accent6" hlink="hlink" folHlink="folHlink"/>
  <p:sldLayoutIdLst>
    <p:sldLayoutId id="2147483661" r:id="rId1"/>
    <p:sldLayoutId id="2147483770" r:id="rId2"/>
    <p:sldLayoutId id="2147483772" r:id="rId3"/>
    <p:sldLayoutId id="2147483779" r:id="rId4"/>
    <p:sldLayoutId id="2147483807" r:id="rId5"/>
    <p:sldLayoutId id="2147483780" r:id="rId6"/>
    <p:sldLayoutId id="2147483782" r:id="rId7"/>
    <p:sldLayoutId id="2147483802" r:id="rId8"/>
    <p:sldLayoutId id="2147483803" r:id="rId9"/>
    <p:sldLayoutId id="2147483767" r:id="rId10"/>
    <p:sldLayoutId id="2147483786" r:id="rId11"/>
    <p:sldLayoutId id="2147483785" r:id="rId12"/>
    <p:sldLayoutId id="2147483796" r:id="rId13"/>
    <p:sldLayoutId id="2147483812" r:id="rId14"/>
    <p:sldLayoutId id="2147483806" r:id="rId15"/>
    <p:sldLayoutId id="2147483813" r:id="rId16"/>
    <p:sldLayoutId id="2147483788" r:id="rId17"/>
    <p:sldLayoutId id="2147483814" r:id="rId18"/>
    <p:sldLayoutId id="2147483789" r:id="rId19"/>
    <p:sldLayoutId id="2147483809" r:id="rId20"/>
    <p:sldLayoutId id="2147483808" r:id="rId21"/>
    <p:sldLayoutId id="2147483801" r:id="rId22"/>
    <p:sldLayoutId id="2147483794" r:id="rId23"/>
    <p:sldLayoutId id="2147483805" r:id="rId24"/>
    <p:sldLayoutId id="2147483810" r:id="rId25"/>
    <p:sldLayoutId id="2147483811" r:id="rId26"/>
  </p:sldLayoutIdLst>
  <p:hf sldNum="0" hdr="0" ftr="0" dt="0"/>
  <p:txStyles>
    <p:titleStyle>
      <a:lvl1pPr algn="l" defTabSz="6858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17475" indent="-117475" algn="l" defTabSz="685800" rtl="0" eaLnBrk="1" latinLnBrk="0" hangingPunct="1">
        <a:lnSpc>
          <a:spcPct val="100000"/>
        </a:lnSpc>
        <a:spcBef>
          <a:spcPts val="750"/>
        </a:spcBef>
        <a:buClr>
          <a:schemeClr val="accent2"/>
        </a:buClr>
        <a:buFont typeface="Arial" panose="020B0604020202020204" pitchFamily="34" charset="0"/>
        <a:buChar char="•"/>
        <a:tabLst/>
        <a:defRPr sz="1400" kern="1200">
          <a:solidFill>
            <a:schemeClr val="bg2"/>
          </a:solidFill>
          <a:latin typeface="+mn-lt"/>
          <a:ea typeface="+mn-ea"/>
          <a:cs typeface="+mn-cs"/>
        </a:defRPr>
      </a:lvl1pPr>
      <a:lvl2pPr marL="346075" indent="-173038" algn="l" defTabSz="685800" rtl="0" eaLnBrk="1" latinLnBrk="0" hangingPunct="1">
        <a:lnSpc>
          <a:spcPct val="100000"/>
        </a:lnSpc>
        <a:spcBef>
          <a:spcPts val="800"/>
        </a:spcBef>
        <a:buClr>
          <a:schemeClr val="accent2"/>
        </a:buClr>
        <a:buFont typeface=".AppleSystemUIFont" charset="0"/>
        <a:buChar char="–"/>
        <a:tabLst/>
        <a:defRPr sz="1400" kern="1200">
          <a:solidFill>
            <a:schemeClr val="bg2"/>
          </a:solidFill>
          <a:latin typeface="+mn-lt"/>
          <a:ea typeface="+mn-ea"/>
          <a:cs typeface="+mn-cs"/>
        </a:defRPr>
      </a:lvl2pPr>
      <a:lvl3pPr marL="514350" indent="-168275" algn="l" defTabSz="685800" rtl="0" eaLnBrk="1" latinLnBrk="0" hangingPunct="1">
        <a:lnSpc>
          <a:spcPct val="100000"/>
        </a:lnSpc>
        <a:spcBef>
          <a:spcPts val="375"/>
        </a:spcBef>
        <a:buClr>
          <a:schemeClr val="accent2"/>
        </a:buClr>
        <a:buFont typeface=".AppleSystemUIFont" charset="0"/>
        <a:buChar char="–"/>
        <a:tabLst/>
        <a:defRPr sz="1400" kern="1200">
          <a:solidFill>
            <a:schemeClr val="bg2"/>
          </a:solidFill>
          <a:latin typeface="+mn-lt"/>
          <a:ea typeface="+mn-ea"/>
          <a:cs typeface="+mn-cs"/>
        </a:defRPr>
      </a:lvl3pPr>
      <a:lvl4pPr marL="690563" indent="-171450" algn="l" defTabSz="685800" rtl="0" eaLnBrk="1" latinLnBrk="0" hangingPunct="1">
        <a:lnSpc>
          <a:spcPct val="100000"/>
        </a:lnSpc>
        <a:spcBef>
          <a:spcPts val="375"/>
        </a:spcBef>
        <a:buClr>
          <a:schemeClr val="accent2"/>
        </a:buClr>
        <a:buFont typeface=".AppleSystemUIFont" charset="0"/>
        <a:buChar char="–"/>
        <a:tabLst/>
        <a:defRPr sz="1400" kern="1200">
          <a:solidFill>
            <a:schemeClr val="bg2"/>
          </a:solidFill>
          <a:latin typeface="+mn-lt"/>
          <a:ea typeface="+mn-ea"/>
          <a:cs typeface="+mn-cs"/>
        </a:defRPr>
      </a:lvl4pPr>
      <a:lvl5pPr marL="1543050" indent="-171450" algn="l" defTabSz="685800" rtl="0" eaLnBrk="1" latinLnBrk="0" hangingPunct="1">
        <a:lnSpc>
          <a:spcPct val="100000"/>
        </a:lnSpc>
        <a:spcBef>
          <a:spcPts val="375"/>
        </a:spcBef>
        <a:buClr>
          <a:schemeClr val="accent2"/>
        </a:buClr>
        <a:buFont typeface="Arial" panose="020B0604020202020204" pitchFamily="34" charset="0"/>
        <a:buChar char="•"/>
        <a:defRPr sz="14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318" userDrawn="1">
          <p15:clr>
            <a:srgbClr val="F26B43"/>
          </p15:clr>
        </p15:guide>
        <p15:guide id="5" pos="5442" userDrawn="1">
          <p15:clr>
            <a:srgbClr val="F26B43"/>
          </p15:clr>
        </p15:guide>
        <p15:guide id="6" orient="horz" pos="2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image" Target="../media/image191.png"/><Relationship Id="rId1" Type="http://schemas.openxmlformats.org/officeDocument/2006/relationships/slideLayout" Target="../slideLayouts/slideLayout24.xml"/><Relationship Id="rId5" Type="http://schemas.openxmlformats.org/officeDocument/2006/relationships/image" Target="../media/image193.png"/><Relationship Id="rId4" Type="http://schemas.openxmlformats.org/officeDocument/2006/relationships/image" Target="../media/image192.svg"/></Relationships>
</file>

<file path=ppt/slides/_rels/slide2.xml.rels><?xml version="1.0" encoding="UTF-8" standalone="yes"?>
<Relationships xmlns="http://schemas.openxmlformats.org/package/2006/relationships"><Relationship Id="rId3" Type="http://schemas.openxmlformats.org/officeDocument/2006/relationships/hyperlink" Target="https://www.allegisgroup.com/about/code-of-conduct"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191.png"/><Relationship Id="rId4" Type="http://schemas.openxmlformats.org/officeDocument/2006/relationships/hyperlink" Target="https://www.teksystems.com/fr-ca/privacy-notic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rry image of a blue and red light&#10;&#10;Description automatically generated">
            <a:extLst>
              <a:ext uri="{FF2B5EF4-FFF2-40B4-BE49-F238E27FC236}">
                <a16:creationId xmlns:a16="http://schemas.microsoft.com/office/drawing/2014/main" id="{D67AEE77-F8AF-05E4-D6F7-9D43340B40F1}"/>
              </a:ext>
            </a:extLst>
          </p:cNvPr>
          <p:cNvPicPr>
            <a:picLocks noChangeAspect="1"/>
          </p:cNvPicPr>
          <p:nvPr/>
        </p:nvPicPr>
        <p:blipFill rotWithShape="1">
          <a:blip r:embed="rId2"/>
          <a:srcRect l="13294" r="42380"/>
          <a:stretch/>
        </p:blipFill>
        <p:spPr>
          <a:xfrm>
            <a:off x="0" y="0"/>
            <a:ext cx="9144000" cy="5143500"/>
          </a:xfrm>
          <a:prstGeom prst="rect">
            <a:avLst/>
          </a:prstGeom>
        </p:spPr>
      </p:pic>
      <p:sp>
        <p:nvSpPr>
          <p:cNvPr id="2" name="Title 1">
            <a:extLst>
              <a:ext uri="{FF2B5EF4-FFF2-40B4-BE49-F238E27FC236}">
                <a16:creationId xmlns:a16="http://schemas.microsoft.com/office/drawing/2014/main" id="{EFBC3F76-5963-CB5F-AEA2-DFFFFC96AA57}"/>
              </a:ext>
            </a:extLst>
          </p:cNvPr>
          <p:cNvSpPr>
            <a:spLocks noGrp="1"/>
          </p:cNvSpPr>
          <p:nvPr>
            <p:ph type="title"/>
          </p:nvPr>
        </p:nvSpPr>
        <p:spPr>
          <a:xfrm>
            <a:off x="495652" y="1741333"/>
            <a:ext cx="3663837" cy="1461200"/>
          </a:xfrm>
        </p:spPr>
        <p:txBody>
          <a:bodyPr/>
          <a:lstStyle/>
          <a:p>
            <a:r>
              <a:rPr lang="fr-CA" dirty="0">
                <a:effectLst/>
                <a:latin typeface="Arial" panose="020B0604020202020204" pitchFamily="34" charset="0"/>
              </a:rPr>
              <a:t>Principes et </a:t>
            </a:r>
            <a:br>
              <a:rPr dirty="0"/>
            </a:br>
            <a:r>
              <a:rPr lang="fr-CA" dirty="0">
                <a:effectLst/>
                <a:latin typeface="Arial" panose="020B0604020202020204" pitchFamily="34" charset="0"/>
              </a:rPr>
              <a:t>gouvernance en matière d’IA</a:t>
            </a:r>
            <a:br>
              <a:rPr dirty="0"/>
            </a:br>
            <a:endParaRPr lang="fr-CA" dirty="0"/>
          </a:p>
        </p:txBody>
      </p:sp>
      <p:pic>
        <p:nvPicPr>
          <p:cNvPr id="6" name="Graphic 5">
            <a:extLst>
              <a:ext uri="{FF2B5EF4-FFF2-40B4-BE49-F238E27FC236}">
                <a16:creationId xmlns:a16="http://schemas.microsoft.com/office/drawing/2014/main" id="{ACE9D222-77AC-6E4D-3EC1-AC8244B24D3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28586" r="31757"/>
          <a:stretch/>
        </p:blipFill>
        <p:spPr>
          <a:xfrm>
            <a:off x="2069432" y="0"/>
            <a:ext cx="7074568" cy="4164379"/>
          </a:xfrm>
          <a:prstGeom prst="rect">
            <a:avLst/>
          </a:prstGeom>
        </p:spPr>
      </p:pic>
      <p:pic>
        <p:nvPicPr>
          <p:cNvPr id="8" name="Picture 7" descr="A close up of a logo&#10;&#10;Description automatically generated">
            <a:extLst>
              <a:ext uri="{FF2B5EF4-FFF2-40B4-BE49-F238E27FC236}">
                <a16:creationId xmlns:a16="http://schemas.microsoft.com/office/drawing/2014/main" id="{EBABE8EC-C4AB-EE86-3E43-05CE17D6B6A4}"/>
              </a:ext>
            </a:extLst>
          </p:cNvPr>
          <p:cNvPicPr>
            <a:picLocks noChangeAspect="1"/>
          </p:cNvPicPr>
          <p:nvPr/>
        </p:nvPicPr>
        <p:blipFill>
          <a:blip r:embed="rId5"/>
          <a:stretch>
            <a:fillRect/>
          </a:stretch>
        </p:blipFill>
        <p:spPr>
          <a:xfrm>
            <a:off x="495653" y="643805"/>
            <a:ext cx="3304354" cy="448191"/>
          </a:xfrm>
          <a:prstGeom prst="rect">
            <a:avLst/>
          </a:prstGeom>
        </p:spPr>
      </p:pic>
    </p:spTree>
    <p:extLst>
      <p:ext uri="{BB962C8B-B14F-4D97-AF65-F5344CB8AC3E}">
        <p14:creationId xmlns:p14="http://schemas.microsoft.com/office/powerpoint/2010/main" val="3370146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100F3AF-4688-9845-865A-516B841DB928}"/>
              </a:ext>
            </a:extLst>
          </p:cNvPr>
          <p:cNvSpPr>
            <a:spLocks noGrp="1"/>
          </p:cNvSpPr>
          <p:nvPr>
            <p:ph idx="4294967295"/>
          </p:nvPr>
        </p:nvSpPr>
        <p:spPr>
          <a:xfrm>
            <a:off x="1245667" y="436818"/>
            <a:ext cx="7485821" cy="2701925"/>
          </a:xfrm>
          <a:prstGeom prst="rect">
            <a:avLst/>
          </a:prstGeom>
        </p:spPr>
        <p:txBody>
          <a:bodyPr lIns="0" tIns="0" rIns="0" bIns="0" numCol="1">
            <a:noAutofit/>
          </a:bodyPr>
          <a:lstStyle/>
          <a:p>
            <a:pPr marL="0" marR="0" indent="0">
              <a:lnSpc>
                <a:spcPct val="110000"/>
              </a:lnSpc>
              <a:spcBef>
                <a:spcPts val="0"/>
              </a:spcBef>
              <a:spcAft>
                <a:spcPts val="600"/>
              </a:spcAft>
              <a:buNone/>
            </a:pPr>
            <a:r>
              <a:rPr lang="fr-CA" sz="2000" dirty="0">
                <a:solidFill>
                  <a:srgbClr val="021A32"/>
                </a:solidFill>
                <a:effectLst/>
                <a:latin typeface="Arial" panose="020B0604020202020204" pitchFamily="34" charset="0"/>
              </a:rPr>
              <a:t>Notre approche par rapport à l’intelligence artificielle (IA)</a:t>
            </a:r>
            <a:endParaRPr lang="fr-CA" sz="2000" dirty="0">
              <a:solidFill>
                <a:srgbClr val="666666"/>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600"/>
              </a:spcAft>
              <a:buNone/>
            </a:pPr>
            <a:r>
              <a:rPr lang="fr-CA" sz="1100" spc="-30" dirty="0">
                <a:effectLst/>
                <a:latin typeface="Arial" panose="020B0604020202020204" pitchFamily="34" charset="0"/>
              </a:rPr>
              <a:t>Parmi tous les secteurs d’activité, les clients adoptent l’IA. Cela crée du changement ainsi que des opportunités pour les </a:t>
            </a:r>
            <a:br>
              <a:rPr lang="fr-CA" sz="1100" spc="-30" dirty="0">
                <a:effectLst/>
                <a:latin typeface="Arial" panose="020B0604020202020204" pitchFamily="34" charset="0"/>
              </a:rPr>
            </a:br>
            <a:r>
              <a:rPr lang="fr-CA" sz="1100" spc="-30" dirty="0">
                <a:effectLst/>
                <a:latin typeface="Arial" panose="020B0604020202020204" pitchFamily="34" charset="0"/>
              </a:rPr>
              <a:t>services mondiaux de TEKsystems, qui offrent une approche consultative visant à en stimuler l’adoption. Aux services mondiaux de TEKsystems, notre approche unique en matière d’IA contient deux volets. Premièrement, nous guidons </a:t>
            </a:r>
            <a:br>
              <a:rPr lang="fr-CA" sz="1100" spc="-30" dirty="0">
                <a:effectLst/>
                <a:latin typeface="Arial" panose="020B0604020202020204" pitchFamily="34" charset="0"/>
              </a:rPr>
            </a:br>
            <a:r>
              <a:rPr lang="fr-CA" sz="1100" spc="-30" dirty="0">
                <a:effectLst/>
                <a:latin typeface="Arial" panose="020B0604020202020204" pitchFamily="34" charset="0"/>
              </a:rPr>
              <a:t>nos clients à travers la gestion des risques (afin de les réduire) et les cadres de gouvernance de l’IA (afin de l’améliorer). Deuxièmement, nous offrons des innovations à la fine pointe en matière d’IA afin d’aider nos clients à l’adopter de façon stratégique pour résoudre leurs </a:t>
            </a:r>
            <a:r>
              <a:rPr lang="fr-CA" sz="1100" spc="-30" dirty="0">
                <a:latin typeface="Arial" panose="020B0604020202020204" pitchFamily="34" charset="0"/>
              </a:rPr>
              <a:t>problèmes</a:t>
            </a:r>
            <a:r>
              <a:rPr lang="fr-CA" sz="1100" spc="-30" dirty="0">
                <a:effectLst/>
                <a:latin typeface="Arial" panose="020B0604020202020204" pitchFamily="34" charset="0"/>
              </a:rPr>
              <a:t> d’entreprise, qu’il s’agisse de transformer l’expérience utilisateur sur des plateformes de nouvelle génération ou d’accélérer les processus et flux de travail.</a:t>
            </a:r>
            <a:endParaRPr lang="fr-CA" sz="1100" spc="-3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600"/>
              </a:spcAft>
              <a:buNone/>
            </a:pPr>
            <a:r>
              <a:rPr lang="fr-CA" sz="1100" spc="-30" dirty="0">
                <a:effectLst/>
                <a:latin typeface="Arial" panose="020B0604020202020204" pitchFamily="34" charset="0"/>
              </a:rPr>
              <a:t>Nos clients peuvent poursuivre leurs objectifs stratégiques en toute confiance et sécurité. Ils savent que les services mondiaux de TEKsystems sont là pour équiper leurs environnements d’une innovation avancée en matière d’IA, le tout selon une méthodologie rigoureuse pour une gestion des risques responsable. </a:t>
            </a:r>
          </a:p>
          <a:p>
            <a:pPr marL="0" marR="0" indent="0">
              <a:lnSpc>
                <a:spcPct val="110000"/>
              </a:lnSpc>
              <a:spcBef>
                <a:spcPts val="0"/>
              </a:spcBef>
              <a:spcAft>
                <a:spcPts val="600"/>
              </a:spcAft>
              <a:buNone/>
            </a:pPr>
            <a:r>
              <a:rPr lang="fr-CA" sz="2000" kern="0" dirty="0">
                <a:solidFill>
                  <a:srgbClr val="021A32"/>
                </a:solidFill>
                <a:effectLst/>
                <a:latin typeface="Arial" panose="020B0604020202020204" pitchFamily="34" charset="0"/>
              </a:rPr>
              <a:t>Valeurs fondatrices</a:t>
            </a:r>
          </a:p>
          <a:p>
            <a:pPr marL="0" marR="0" indent="0">
              <a:lnSpc>
                <a:spcPct val="110000"/>
              </a:lnSpc>
              <a:spcBef>
                <a:spcPts val="0"/>
              </a:spcBef>
              <a:spcAft>
                <a:spcPts val="0"/>
              </a:spcAft>
              <a:buNone/>
            </a:pPr>
            <a:r>
              <a:rPr lang="fr-CA" sz="1100" spc="-30" dirty="0">
                <a:solidFill>
                  <a:srgbClr val="666666"/>
                </a:solidFill>
                <a:effectLst/>
                <a:latin typeface="Arial" panose="020B0604020202020204" pitchFamily="34" charset="0"/>
              </a:rPr>
              <a:t>Les services mondiaux de TEKsystems vivent à la hauteur de leurs valeurs, ce qui s’étend à la façon dont nous appliquons nos principes aux politiques technologiques et dont nous gérons nos affaires au quotidien. Dans le contexte de l’IA, nos valeurs dictent la façon dont nous l’utilisons au sein de notre organisation et comment nous créons nos systèmes et solutions d’IA pour nos clients.</a:t>
            </a:r>
            <a:endParaRPr lang="fr-CA" sz="1100" spc="-30" dirty="0">
              <a:solidFill>
                <a:srgbClr val="666666"/>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r>
              <a:rPr lang="fr-CA" sz="1100" dirty="0">
                <a:solidFill>
                  <a:srgbClr val="666666"/>
                </a:solidFill>
                <a:effectLst/>
                <a:latin typeface="Arial" panose="020B0604020202020204" pitchFamily="34" charset="0"/>
              </a:rPr>
              <a:t> </a:t>
            </a:r>
            <a:endParaRPr lang="fr-CA" sz="1100" dirty="0">
              <a:solidFill>
                <a:srgbClr val="666666"/>
              </a:solidFill>
              <a:effectLst/>
              <a:latin typeface="Arial" panose="020B0604020202020204" pitchFamily="34" charset="0"/>
              <a:ea typeface="Calibri" panose="020F0502020204030204" pitchFamily="34" charset="0"/>
              <a:cs typeface="Times New Roman" panose="02020603050405020304" pitchFamily="18" charset="0"/>
            </a:endParaRPr>
          </a:p>
          <a:p>
            <a:pPr marL="182880" marR="0" indent="-182880">
              <a:lnSpc>
                <a:spcPct val="110000"/>
              </a:lnSpc>
              <a:spcBef>
                <a:spcPts val="0"/>
              </a:spcBef>
              <a:spcAft>
                <a:spcPts val="0"/>
              </a:spcAft>
            </a:pPr>
            <a:r>
              <a:rPr lang="fr-CA" sz="1100" u="sng" dirty="0">
                <a:solidFill>
                  <a:srgbClr val="666666"/>
                </a:solidFill>
                <a:effectLst/>
                <a:latin typeface="Arial" panose="020B0604020202020204" pitchFamily="34" charset="0"/>
                <a:hlinkClick r:id="rId3"/>
              </a:rPr>
              <a:t>Code de conduite global</a:t>
            </a:r>
            <a:endParaRPr lang="fr-CA" sz="1100" dirty="0">
              <a:solidFill>
                <a:srgbClr val="666666"/>
              </a:solidFill>
              <a:effectLst/>
              <a:latin typeface="Arial" panose="020B0604020202020204" pitchFamily="34" charset="0"/>
              <a:ea typeface="Calibri" panose="020F0502020204030204" pitchFamily="34" charset="0"/>
              <a:cs typeface="Times New Roman" panose="02020603050405020304" pitchFamily="18" charset="0"/>
            </a:endParaRPr>
          </a:p>
          <a:p>
            <a:pPr marL="182880" marR="0" indent="-182880">
              <a:lnSpc>
                <a:spcPct val="110000"/>
              </a:lnSpc>
              <a:spcBef>
                <a:spcPts val="0"/>
              </a:spcBef>
              <a:spcAft>
                <a:spcPts val="600"/>
              </a:spcAft>
            </a:pPr>
            <a:r>
              <a:rPr lang="fr-CA" sz="1100" u="sng" dirty="0">
                <a:solidFill>
                  <a:srgbClr val="666666"/>
                </a:solidFill>
                <a:effectLst/>
                <a:latin typeface="Arial" panose="020B0604020202020204" pitchFamily="34" charset="0"/>
                <a:hlinkClick r:id="rId4"/>
              </a:rPr>
              <a:t>Avis de confidentialité TEKsystems</a:t>
            </a:r>
            <a:endParaRPr lang="fr-CA" sz="1100" dirty="0">
              <a:solidFill>
                <a:srgbClr val="666666"/>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8433D16-5896-C212-4842-FCEAC6102C19}"/>
              </a:ext>
            </a:extLst>
          </p:cNvPr>
          <p:cNvSpPr txBox="1"/>
          <p:nvPr/>
        </p:nvSpPr>
        <p:spPr>
          <a:xfrm>
            <a:off x="1142343" y="4581776"/>
            <a:ext cx="6200358" cy="124906"/>
          </a:xfrm>
          <a:prstGeom prst="rect">
            <a:avLst/>
          </a:prstGeom>
          <a:noFill/>
        </p:spPr>
        <p:txBody>
          <a:bodyPr wrap="square" lIns="0" tIns="0" rIns="0" bIns="0">
            <a:spAutoFit/>
          </a:bodyPr>
          <a:lstStyle/>
          <a:p>
            <a:pPr marL="0" marR="0">
              <a:lnSpc>
                <a:spcPct val="110000"/>
              </a:lnSpc>
              <a:spcBef>
                <a:spcPts val="0"/>
              </a:spcBef>
              <a:spcAft>
                <a:spcPts val="0"/>
              </a:spcAft>
            </a:pPr>
            <a:r>
              <a:rPr lang="fr-CA" sz="800" dirty="0">
                <a:solidFill>
                  <a:srgbClr val="666666"/>
                </a:solidFill>
                <a:effectLst/>
                <a:latin typeface="Arial" panose="020B0604020202020204" pitchFamily="34" charset="0"/>
              </a:rPr>
              <a:t>ID du document : Numéro de version : Date d’émission 1.0 : Mars 2024, prochaine révision : Janvier 2025</a:t>
            </a:r>
          </a:p>
        </p:txBody>
      </p:sp>
      <p:pic>
        <p:nvPicPr>
          <p:cNvPr id="4" name="Picture 3" descr="A blurry image of a blue and red light&#10;&#10;Description automatically generated">
            <a:extLst>
              <a:ext uri="{FF2B5EF4-FFF2-40B4-BE49-F238E27FC236}">
                <a16:creationId xmlns:a16="http://schemas.microsoft.com/office/drawing/2014/main" id="{9B08DAA6-D776-6353-3E6A-98D6471EEE13}"/>
              </a:ext>
            </a:extLst>
          </p:cNvPr>
          <p:cNvPicPr>
            <a:picLocks noChangeAspect="1"/>
          </p:cNvPicPr>
          <p:nvPr/>
        </p:nvPicPr>
        <p:blipFill rotWithShape="1">
          <a:blip r:embed="rId5"/>
          <a:srcRect l="13294" r="82343"/>
          <a:stretch/>
        </p:blipFill>
        <p:spPr>
          <a:xfrm>
            <a:off x="0" y="0"/>
            <a:ext cx="900113" cy="5143500"/>
          </a:xfrm>
          <a:prstGeom prst="rect">
            <a:avLst/>
          </a:prstGeom>
        </p:spPr>
      </p:pic>
      <p:sp>
        <p:nvSpPr>
          <p:cNvPr id="7" name="TextBox 6">
            <a:extLst>
              <a:ext uri="{FF2B5EF4-FFF2-40B4-BE49-F238E27FC236}">
                <a16:creationId xmlns:a16="http://schemas.microsoft.com/office/drawing/2014/main" id="{0660D538-F32C-634B-DC89-DEB559EE14B6}"/>
              </a:ext>
            </a:extLst>
          </p:cNvPr>
          <p:cNvSpPr txBox="1"/>
          <p:nvPr/>
        </p:nvSpPr>
        <p:spPr>
          <a:xfrm>
            <a:off x="1142343" y="4808816"/>
            <a:ext cx="3578088" cy="276999"/>
          </a:xfrm>
          <a:prstGeom prst="rect">
            <a:avLst/>
          </a:prstGeom>
          <a:noFill/>
        </p:spPr>
        <p:txBody>
          <a:bodyPr wrap="square" lIns="0" tIns="0" rIns="0" bIns="0" rtlCol="0">
            <a:spAutoFit/>
          </a:bodyPr>
          <a:lstStyle/>
          <a:p>
            <a:r>
              <a:rPr lang="fr-CA" sz="600" b="0" i="0" u="none" strike="noStrike" kern="1200" dirty="0">
                <a:solidFill>
                  <a:schemeClr val="bg1">
                    <a:lumMod val="50000"/>
                  </a:schemeClr>
                </a:solidFill>
                <a:effectLst/>
                <a:latin typeface="+mn-lt"/>
              </a:rPr>
              <a:t>© 2024 TEKsystems inc. TOUS DROITS RÉSERVÉS.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600" b="0" i="0" u="none" strike="noStrike" kern="1200" dirty="0">
                <a:solidFill>
                  <a:schemeClr val="bg1">
                    <a:lumMod val="50000"/>
                  </a:schemeClr>
                </a:solidFill>
                <a:effectLst/>
                <a:latin typeface="+mn-lt"/>
              </a:rPr>
              <a:t>© 2024 TEKsystems Global Services, LLC TOUS DROITS RÉSERVÉS. </a:t>
            </a:r>
          </a:p>
          <a:p>
            <a:r>
              <a:rPr lang="fr-CA" sz="600" b="0" i="0" u="none" strike="noStrike" kern="1200" dirty="0">
                <a:solidFill>
                  <a:schemeClr val="bg1">
                    <a:lumMod val="50000"/>
                  </a:schemeClr>
                </a:solidFill>
                <a:effectLst/>
                <a:latin typeface="+mn-lt"/>
              </a:rPr>
              <a:t> </a:t>
            </a:r>
            <a:endParaRPr lang="fr-CA" sz="600" dirty="0">
              <a:solidFill>
                <a:schemeClr val="bg1">
                  <a:lumMod val="50000"/>
                </a:schemeClr>
              </a:solidFill>
              <a:latin typeface="Calibri" panose="020F0502020204030204"/>
            </a:endParaRPr>
          </a:p>
        </p:txBody>
      </p:sp>
    </p:spTree>
    <p:extLst>
      <p:ext uri="{BB962C8B-B14F-4D97-AF65-F5344CB8AC3E}">
        <p14:creationId xmlns:p14="http://schemas.microsoft.com/office/powerpoint/2010/main" val="118198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2963A-BD78-2CD7-E780-6C0BE194BFA3}"/>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009ED06-D773-7962-D704-8D9347139BFD}"/>
              </a:ext>
            </a:extLst>
          </p:cNvPr>
          <p:cNvSpPr>
            <a:spLocks noGrp="1"/>
          </p:cNvSpPr>
          <p:nvPr>
            <p:ph idx="4294967295"/>
          </p:nvPr>
        </p:nvSpPr>
        <p:spPr>
          <a:xfrm>
            <a:off x="1364180" y="588332"/>
            <a:ext cx="6597288" cy="3145122"/>
          </a:xfrm>
          <a:prstGeom prst="rect">
            <a:avLst/>
          </a:prstGeom>
        </p:spPr>
        <p:txBody>
          <a:bodyPr numCol="1">
            <a:noAutofit/>
          </a:bodyPr>
          <a:lstStyle/>
          <a:p>
            <a:pPr marL="0" marR="0" indent="0">
              <a:lnSpc>
                <a:spcPct val="110000"/>
              </a:lnSpc>
              <a:spcBef>
                <a:spcPts val="1800"/>
              </a:spcBef>
              <a:spcAft>
                <a:spcPts val="600"/>
              </a:spcAft>
              <a:buNone/>
            </a:pPr>
            <a:r>
              <a:rPr lang="fr-CA" sz="2000" kern="0" dirty="0">
                <a:solidFill>
                  <a:srgbClr val="021A32"/>
                </a:solidFill>
                <a:effectLst/>
                <a:latin typeface="Arial" panose="020B0604020202020204" pitchFamily="34" charset="0"/>
              </a:rPr>
              <a:t>Comment les services mondiaux de TEKsystems utilisent-ils l’IA?</a:t>
            </a:r>
          </a:p>
          <a:p>
            <a:pPr marL="182880" marR="0" lvl="0" indent="-182880">
              <a:lnSpc>
                <a:spcPct val="110000"/>
              </a:lnSpc>
              <a:spcBef>
                <a:spcPts val="0"/>
              </a:spcBef>
              <a:spcAft>
                <a:spcPts val="200"/>
              </a:spcAft>
              <a:buSzPts val="1100"/>
              <a:buFont typeface="Symbol" pitchFamily="2" charset="2"/>
              <a:buChar char=""/>
            </a:pPr>
            <a:r>
              <a:rPr lang="fr-CA" sz="1100" dirty="0">
                <a:effectLst/>
                <a:latin typeface="Arial" panose="020B0604020202020204" pitchFamily="34" charset="0"/>
              </a:rPr>
              <a:t>Nous mobilisons les meilleures plateformes et les meilleurs outils d’IA sur le marché afin de faire croître les processus commerciaux internes et offrir des niveaux de service ainsi qu’une expérience client améliorés.</a:t>
            </a:r>
            <a:endParaRPr lang="fr-CA" sz="1100" dirty="0">
              <a:effectLst/>
              <a:latin typeface="Arial" panose="020B0604020202020204" pitchFamily="34" charset="0"/>
              <a:ea typeface="Calibri" panose="020F0502020204030204" pitchFamily="34" charset="0"/>
              <a:cs typeface="Times New Roman" panose="02020603050405020304" pitchFamily="18" charset="0"/>
            </a:endParaRPr>
          </a:p>
          <a:p>
            <a:pPr marL="182880" marR="0" lvl="0" indent="-182880">
              <a:lnSpc>
                <a:spcPct val="110000"/>
              </a:lnSpc>
              <a:spcBef>
                <a:spcPts val="0"/>
              </a:spcBef>
              <a:spcAft>
                <a:spcPts val="200"/>
              </a:spcAft>
              <a:buSzPts val="1100"/>
              <a:buFont typeface="Symbol" pitchFamily="2" charset="2"/>
              <a:buChar char=""/>
            </a:pPr>
            <a:r>
              <a:rPr lang="fr-CA" sz="1100" dirty="0">
                <a:effectLst/>
                <a:latin typeface="Arial" panose="020B0604020202020204" pitchFamily="34" charset="0"/>
              </a:rPr>
              <a:t>Nous exploitons ces plateformes et outils d’IA dans le but d’optimiser les divers aspects du cycle de vie des logiciels (comme le développement, les tests et la validation de logiciel, ainsi que la documentation technique), d’exécuter les opérations des TI et d’optimiser le rendement du système, toujours avec les approbations explicites de nos clients.</a:t>
            </a:r>
            <a:endParaRPr lang="fr-CA" sz="1100" dirty="0">
              <a:effectLst/>
              <a:latin typeface="Arial" panose="020B0604020202020204" pitchFamily="34" charset="0"/>
              <a:ea typeface="Calibri" panose="020F0502020204030204" pitchFamily="34" charset="0"/>
              <a:cs typeface="Times New Roman" panose="02020603050405020304" pitchFamily="18" charset="0"/>
            </a:endParaRPr>
          </a:p>
          <a:p>
            <a:pPr marL="182880" marR="0" lvl="0" indent="-182880">
              <a:lnSpc>
                <a:spcPct val="110000"/>
              </a:lnSpc>
              <a:spcBef>
                <a:spcPts val="0"/>
              </a:spcBef>
              <a:spcAft>
                <a:spcPts val="200"/>
              </a:spcAft>
              <a:buSzPts val="1100"/>
              <a:buFont typeface="Symbol" pitchFamily="2" charset="2"/>
              <a:buChar char=""/>
            </a:pPr>
            <a:r>
              <a:rPr lang="fr-CA" sz="1100" dirty="0">
                <a:effectLst/>
                <a:latin typeface="Arial" panose="020B0604020202020204" pitchFamily="34" charset="0"/>
              </a:rPr>
              <a:t>Nous modernisons les plateformes, les applications, les données et les opérations en utilisant les schémas de conception d’IA applicables et </a:t>
            </a:r>
            <a:r>
              <a:rPr lang="fr-CA" sz="1100" dirty="0">
                <a:latin typeface="Arial" panose="020B0604020202020204" pitchFamily="34" charset="0"/>
              </a:rPr>
              <a:t>c</a:t>
            </a:r>
            <a:r>
              <a:rPr lang="fr-CA" sz="1100" dirty="0">
                <a:effectLst/>
                <a:latin typeface="Arial" panose="020B0604020202020204" pitchFamily="34" charset="0"/>
              </a:rPr>
              <a:t>onformes aux normes « Well-Architected Frameworks » établies dans l’industrie.</a:t>
            </a:r>
            <a:endParaRPr lang="fr-CA" sz="1100" dirty="0">
              <a:effectLst/>
              <a:latin typeface="Arial" panose="020B0604020202020204" pitchFamily="34" charset="0"/>
              <a:ea typeface="Calibri" panose="020F0502020204030204" pitchFamily="34" charset="0"/>
              <a:cs typeface="Times New Roman" panose="02020603050405020304" pitchFamily="18" charset="0"/>
            </a:endParaRPr>
          </a:p>
          <a:p>
            <a:pPr marL="182880" marR="0" lvl="0" indent="-182880">
              <a:lnSpc>
                <a:spcPct val="110000"/>
              </a:lnSpc>
              <a:spcBef>
                <a:spcPts val="0"/>
              </a:spcBef>
              <a:spcAft>
                <a:spcPts val="200"/>
              </a:spcAft>
              <a:buSzPts val="1100"/>
              <a:buFont typeface="Symbol" pitchFamily="2" charset="2"/>
              <a:buChar char=""/>
            </a:pPr>
            <a:r>
              <a:rPr lang="fr-CA" sz="1100" dirty="0">
                <a:effectLst/>
                <a:latin typeface="Arial" panose="020B0604020202020204" pitchFamily="34" charset="0"/>
              </a:rPr>
              <a:t>Nous travaillons avec notre propre propriété intellectuelle qui a été créée à partir de pratiques responsables en matière d’IA, soit des produits d’IA et des accélérateurs de service basés sur l’IA.</a:t>
            </a:r>
            <a:endParaRPr lang="fr-CA"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600"/>
              </a:spcAft>
              <a:buNone/>
            </a:pPr>
            <a:endParaRPr lang="fr-CA" sz="8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600"/>
              </a:spcAft>
              <a:buNone/>
            </a:pPr>
            <a:r>
              <a:rPr lang="fr-CA" sz="1100" dirty="0">
                <a:effectLst/>
                <a:latin typeface="Arial" panose="020B0604020202020204" pitchFamily="34" charset="0"/>
              </a:rPr>
              <a:t>Les services mondiaux de TEKsystems exploitent notre riche écosystème partenaire ainsi que notre expertise afin d’offrir les toutes dernières nouveautés en matière d’architecture et de designs éprouvés, ce qui contribue à l’accélération du parcours de transformation de nos clients vers l’IA. </a:t>
            </a:r>
            <a:endParaRPr lang="fr-CA" sz="1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E0CB931-026E-2CEB-B910-F4942949D6D5}"/>
              </a:ext>
            </a:extLst>
          </p:cNvPr>
          <p:cNvSpPr txBox="1"/>
          <p:nvPr/>
        </p:nvSpPr>
        <p:spPr>
          <a:xfrm>
            <a:off x="1142343" y="4581776"/>
            <a:ext cx="5794722" cy="124906"/>
          </a:xfrm>
          <a:prstGeom prst="rect">
            <a:avLst/>
          </a:prstGeom>
          <a:noFill/>
        </p:spPr>
        <p:txBody>
          <a:bodyPr wrap="square" lIns="0" tIns="0" rIns="0" bIns="0">
            <a:spAutoFit/>
          </a:bodyPr>
          <a:lstStyle/>
          <a:p>
            <a:pPr marL="0" marR="0">
              <a:lnSpc>
                <a:spcPct val="110000"/>
              </a:lnSpc>
              <a:spcBef>
                <a:spcPts val="0"/>
              </a:spcBef>
              <a:spcAft>
                <a:spcPts val="0"/>
              </a:spcAft>
            </a:pPr>
            <a:r>
              <a:rPr lang="fr-CA" sz="800" dirty="0">
                <a:solidFill>
                  <a:srgbClr val="666666"/>
                </a:solidFill>
                <a:effectLst/>
                <a:latin typeface="Arial" panose="020B0604020202020204" pitchFamily="34" charset="0"/>
              </a:rPr>
              <a:t>ID du document : Numéro de version : Date d’émission 1.0 : Mars 2024, prochaine révision : Janvier 2025</a:t>
            </a:r>
          </a:p>
        </p:txBody>
      </p:sp>
      <p:pic>
        <p:nvPicPr>
          <p:cNvPr id="4" name="Picture 3" descr="A blurry image of a blue and red light&#10;&#10;Description automatically generated">
            <a:extLst>
              <a:ext uri="{FF2B5EF4-FFF2-40B4-BE49-F238E27FC236}">
                <a16:creationId xmlns:a16="http://schemas.microsoft.com/office/drawing/2014/main" id="{F00CFF50-A3FD-B45B-945C-59550571FEBD}"/>
              </a:ext>
            </a:extLst>
          </p:cNvPr>
          <p:cNvPicPr>
            <a:picLocks noChangeAspect="1"/>
          </p:cNvPicPr>
          <p:nvPr/>
        </p:nvPicPr>
        <p:blipFill rotWithShape="1">
          <a:blip r:embed="rId3"/>
          <a:srcRect l="13294" r="82343"/>
          <a:stretch/>
        </p:blipFill>
        <p:spPr>
          <a:xfrm>
            <a:off x="0" y="0"/>
            <a:ext cx="900113" cy="5143500"/>
          </a:xfrm>
          <a:prstGeom prst="rect">
            <a:avLst/>
          </a:prstGeom>
        </p:spPr>
      </p:pic>
      <p:sp>
        <p:nvSpPr>
          <p:cNvPr id="5" name="TextBox 4">
            <a:extLst>
              <a:ext uri="{FF2B5EF4-FFF2-40B4-BE49-F238E27FC236}">
                <a16:creationId xmlns:a16="http://schemas.microsoft.com/office/drawing/2014/main" id="{A5A0B043-0725-2244-D185-A8866422461A}"/>
              </a:ext>
            </a:extLst>
          </p:cNvPr>
          <p:cNvSpPr txBox="1"/>
          <p:nvPr/>
        </p:nvSpPr>
        <p:spPr>
          <a:xfrm>
            <a:off x="1142343" y="4808816"/>
            <a:ext cx="3578088" cy="276999"/>
          </a:xfrm>
          <a:prstGeom prst="rect">
            <a:avLst/>
          </a:prstGeom>
          <a:noFill/>
        </p:spPr>
        <p:txBody>
          <a:bodyPr wrap="square" lIns="0" tIns="0" rIns="0" bIns="0" rtlCol="0">
            <a:spAutoFit/>
          </a:bodyPr>
          <a:lstStyle/>
          <a:p>
            <a:r>
              <a:rPr lang="fr-CA" sz="600" b="0" i="0" u="none" strike="noStrike" kern="1200" dirty="0">
                <a:solidFill>
                  <a:schemeClr val="bg1">
                    <a:lumMod val="50000"/>
                  </a:schemeClr>
                </a:solidFill>
                <a:effectLst/>
                <a:latin typeface="+mn-lt"/>
              </a:rPr>
              <a:t>© 2024 TEKsystems inc. TOUS DROITS RÉSERVÉS.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600" b="0" i="0" u="none" strike="noStrike" kern="1200" dirty="0">
                <a:solidFill>
                  <a:schemeClr val="bg1">
                    <a:lumMod val="50000"/>
                  </a:schemeClr>
                </a:solidFill>
                <a:effectLst/>
                <a:latin typeface="+mn-lt"/>
              </a:rPr>
              <a:t>© 2024 TEKsystems Global Services, LLC TOUS DROITS RÉSERVÉS. </a:t>
            </a:r>
          </a:p>
          <a:p>
            <a:r>
              <a:rPr lang="fr-CA" sz="600" b="0" i="0" u="none" strike="noStrike" kern="1200" dirty="0">
                <a:solidFill>
                  <a:schemeClr val="bg1">
                    <a:lumMod val="50000"/>
                  </a:schemeClr>
                </a:solidFill>
                <a:effectLst/>
                <a:latin typeface="+mn-lt"/>
              </a:rPr>
              <a:t> </a:t>
            </a:r>
            <a:endParaRPr lang="fr-CA" sz="600" dirty="0">
              <a:solidFill>
                <a:schemeClr val="bg1">
                  <a:lumMod val="50000"/>
                </a:schemeClr>
              </a:solidFill>
              <a:latin typeface="Calibri" panose="020F0502020204030204"/>
            </a:endParaRPr>
          </a:p>
        </p:txBody>
      </p:sp>
    </p:spTree>
    <p:extLst>
      <p:ext uri="{BB962C8B-B14F-4D97-AF65-F5344CB8AC3E}">
        <p14:creationId xmlns:p14="http://schemas.microsoft.com/office/powerpoint/2010/main" val="164729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AD7B9-7BD7-4A5B-2114-0C1DED5F320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E0F0C0-4CC8-232E-EDE6-33D991EBBEA4}"/>
              </a:ext>
            </a:extLst>
          </p:cNvPr>
          <p:cNvSpPr txBox="1"/>
          <p:nvPr/>
        </p:nvSpPr>
        <p:spPr>
          <a:xfrm>
            <a:off x="1142342" y="4581776"/>
            <a:ext cx="6275985" cy="124906"/>
          </a:xfrm>
          <a:prstGeom prst="rect">
            <a:avLst/>
          </a:prstGeom>
          <a:noFill/>
        </p:spPr>
        <p:txBody>
          <a:bodyPr wrap="square" lIns="0" tIns="0" rIns="0" bIns="0">
            <a:spAutoFit/>
          </a:bodyPr>
          <a:lstStyle/>
          <a:p>
            <a:pPr marL="0" marR="0">
              <a:lnSpc>
                <a:spcPct val="110000"/>
              </a:lnSpc>
              <a:spcBef>
                <a:spcPts val="0"/>
              </a:spcBef>
              <a:spcAft>
                <a:spcPts val="0"/>
              </a:spcAft>
            </a:pPr>
            <a:r>
              <a:rPr lang="fr-CA" sz="800" dirty="0">
                <a:solidFill>
                  <a:srgbClr val="666666"/>
                </a:solidFill>
                <a:effectLst/>
                <a:latin typeface="Arial" panose="020B0604020202020204" pitchFamily="34" charset="0"/>
              </a:rPr>
              <a:t>ID du document : Numéro de version : Date d’émission 1.0 : Mars 2024, prochaine révision : Janvier 2025</a:t>
            </a:r>
          </a:p>
        </p:txBody>
      </p:sp>
      <p:pic>
        <p:nvPicPr>
          <p:cNvPr id="4" name="Picture 3" descr="A blurry image of a blue and red light&#10;&#10;Description automatically generated">
            <a:extLst>
              <a:ext uri="{FF2B5EF4-FFF2-40B4-BE49-F238E27FC236}">
                <a16:creationId xmlns:a16="http://schemas.microsoft.com/office/drawing/2014/main" id="{BA26ACF2-3F4C-FD16-CD74-54C4401BFDA6}"/>
              </a:ext>
            </a:extLst>
          </p:cNvPr>
          <p:cNvPicPr>
            <a:picLocks noChangeAspect="1"/>
          </p:cNvPicPr>
          <p:nvPr/>
        </p:nvPicPr>
        <p:blipFill rotWithShape="1">
          <a:blip r:embed="rId3"/>
          <a:srcRect l="13294" r="82343"/>
          <a:stretch/>
        </p:blipFill>
        <p:spPr>
          <a:xfrm>
            <a:off x="0" y="0"/>
            <a:ext cx="900113" cy="5143500"/>
          </a:xfrm>
          <a:prstGeom prst="rect">
            <a:avLst/>
          </a:prstGeom>
        </p:spPr>
      </p:pic>
      <p:sp>
        <p:nvSpPr>
          <p:cNvPr id="5" name="TextBox 4">
            <a:extLst>
              <a:ext uri="{FF2B5EF4-FFF2-40B4-BE49-F238E27FC236}">
                <a16:creationId xmlns:a16="http://schemas.microsoft.com/office/drawing/2014/main" id="{D3ECF224-1180-B5B6-1822-802B61D4F63F}"/>
              </a:ext>
            </a:extLst>
          </p:cNvPr>
          <p:cNvSpPr txBox="1"/>
          <p:nvPr/>
        </p:nvSpPr>
        <p:spPr>
          <a:xfrm>
            <a:off x="1142343" y="4808816"/>
            <a:ext cx="3578088" cy="276999"/>
          </a:xfrm>
          <a:prstGeom prst="rect">
            <a:avLst/>
          </a:prstGeom>
          <a:noFill/>
        </p:spPr>
        <p:txBody>
          <a:bodyPr wrap="square" lIns="0" tIns="0" rIns="0" bIns="0" rtlCol="0">
            <a:spAutoFit/>
          </a:bodyPr>
          <a:lstStyle/>
          <a:p>
            <a:r>
              <a:rPr lang="fr-CA" sz="600" b="0" i="0" u="none" strike="noStrike" kern="1200" dirty="0">
                <a:solidFill>
                  <a:schemeClr val="bg1">
                    <a:lumMod val="50000"/>
                  </a:schemeClr>
                </a:solidFill>
                <a:effectLst/>
                <a:latin typeface="+mn-lt"/>
              </a:rPr>
              <a:t>© 2024 TEKsystems inc. TOUS DROITS RÉSERVÉS.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600" b="0" i="0" u="none" strike="noStrike" kern="1200" dirty="0">
                <a:solidFill>
                  <a:schemeClr val="bg1">
                    <a:lumMod val="50000"/>
                  </a:schemeClr>
                </a:solidFill>
                <a:effectLst/>
                <a:latin typeface="+mn-lt"/>
              </a:rPr>
              <a:t>© 2024 TEKsystems Global Services, LLC TOUS DROITS RÉSERVÉS. </a:t>
            </a:r>
          </a:p>
          <a:p>
            <a:r>
              <a:rPr lang="fr-CA" sz="600" b="0" i="0" u="none" strike="noStrike" kern="1200" dirty="0">
                <a:solidFill>
                  <a:schemeClr val="bg1">
                    <a:lumMod val="50000"/>
                  </a:schemeClr>
                </a:solidFill>
                <a:effectLst/>
                <a:latin typeface="+mn-lt"/>
              </a:rPr>
              <a:t> </a:t>
            </a:r>
            <a:endParaRPr lang="fr-CA" sz="600" dirty="0">
              <a:solidFill>
                <a:schemeClr val="bg1">
                  <a:lumMod val="50000"/>
                </a:schemeClr>
              </a:solidFill>
              <a:latin typeface="Calibri" panose="020F0502020204030204"/>
            </a:endParaRPr>
          </a:p>
        </p:txBody>
      </p:sp>
      <p:graphicFrame>
        <p:nvGraphicFramePr>
          <p:cNvPr id="3" name="Table 2">
            <a:extLst>
              <a:ext uri="{FF2B5EF4-FFF2-40B4-BE49-F238E27FC236}">
                <a16:creationId xmlns:a16="http://schemas.microsoft.com/office/drawing/2014/main" id="{9ED51BF5-886C-3F04-FFB5-9B9511786A7F}"/>
              </a:ext>
            </a:extLst>
          </p:cNvPr>
          <p:cNvGraphicFramePr>
            <a:graphicFrameLocks noGrp="1"/>
          </p:cNvGraphicFramePr>
          <p:nvPr>
            <p:extLst>
              <p:ext uri="{D42A27DB-BD31-4B8C-83A1-F6EECF244321}">
                <p14:modId xmlns:p14="http://schemas.microsoft.com/office/powerpoint/2010/main" val="1146884856"/>
              </p:ext>
            </p:extLst>
          </p:nvPr>
        </p:nvGraphicFramePr>
        <p:xfrm>
          <a:off x="1142343" y="1087942"/>
          <a:ext cx="7169759" cy="3392172"/>
        </p:xfrm>
        <a:graphic>
          <a:graphicData uri="http://schemas.openxmlformats.org/drawingml/2006/table">
            <a:tbl>
              <a:tblPr firstRow="1" firstCol="1" bandRow="1">
                <a:tableStyleId>{5C22544A-7EE6-4342-B048-85BDC9FD1C3A}</a:tableStyleId>
              </a:tblPr>
              <a:tblGrid>
                <a:gridCol w="1637282">
                  <a:extLst>
                    <a:ext uri="{9D8B030D-6E8A-4147-A177-3AD203B41FA5}">
                      <a16:colId xmlns:a16="http://schemas.microsoft.com/office/drawing/2014/main" val="713674701"/>
                    </a:ext>
                  </a:extLst>
                </a:gridCol>
                <a:gridCol w="5532477">
                  <a:extLst>
                    <a:ext uri="{9D8B030D-6E8A-4147-A177-3AD203B41FA5}">
                      <a16:colId xmlns:a16="http://schemas.microsoft.com/office/drawing/2014/main" val="2521761221"/>
                    </a:ext>
                  </a:extLst>
                </a:gridCol>
              </a:tblGrid>
              <a:tr h="746987">
                <a:tc>
                  <a:txBody>
                    <a:bodyPr/>
                    <a:lstStyle/>
                    <a:p>
                      <a:pPr marL="0" marR="0" algn="r">
                        <a:lnSpc>
                          <a:spcPct val="110000"/>
                        </a:lnSpc>
                        <a:spcBef>
                          <a:spcPts val="0"/>
                        </a:spcBef>
                        <a:spcAft>
                          <a:spcPts val="0"/>
                        </a:spcAft>
                      </a:pPr>
                      <a:r>
                        <a:rPr lang="en-US" sz="1200" b="0" dirty="0">
                          <a:solidFill>
                            <a:schemeClr val="bg1"/>
                          </a:solidFill>
                          <a:effectLst/>
                        </a:rPr>
                        <a:t>ÊTRE JUSTE </a:t>
                      </a:r>
                      <a:endParaRPr lang="fr-CA" sz="1200" b="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37160" marR="137160" marT="137160" marB="13716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a:lnSpc>
                          <a:spcPct val="110000"/>
                        </a:lnSpc>
                        <a:spcBef>
                          <a:spcPts val="0"/>
                        </a:spcBef>
                        <a:spcAft>
                          <a:spcPts val="0"/>
                        </a:spcAft>
                      </a:pPr>
                      <a:r>
                        <a:rPr lang="en-US" sz="1000" b="0" dirty="0">
                          <a:solidFill>
                            <a:schemeClr val="bg2"/>
                          </a:solidFill>
                          <a:effectLst/>
                        </a:rPr>
                        <a:t>Les modèles et systèmes d’IA doivent être impartiaux et non biaisés. Les ensembles de données et les algorithmes de l’IA doivent être en mesure d’être évalués et rigoureusement analysés afin de déceler la source de tout biais potentiel. Les systèmes d’IA doivent fonctionner de façon fiable et conformément aux attentes. </a:t>
                      </a:r>
                      <a:endParaRPr lang="fr-CA" sz="1000" b="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txBody>
                  <a:tcPr marL="182880" marR="182880" marT="137160" marB="13716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74414353"/>
                  </a:ext>
                </a:extLst>
              </a:tr>
              <a:tr h="624613">
                <a:tc>
                  <a:txBody>
                    <a:bodyPr/>
                    <a:lstStyle/>
                    <a:p>
                      <a:pPr marL="0" marR="0" algn="r">
                        <a:lnSpc>
                          <a:spcPct val="110000"/>
                        </a:lnSpc>
                        <a:spcBef>
                          <a:spcPts val="0"/>
                        </a:spcBef>
                        <a:spcAft>
                          <a:spcPts val="0"/>
                        </a:spcAft>
                      </a:pPr>
                      <a:r>
                        <a:rPr lang="en-US" sz="1200" b="0" dirty="0">
                          <a:solidFill>
                            <a:schemeClr val="bg1"/>
                          </a:solidFill>
                          <a:effectLst/>
                        </a:rPr>
                        <a:t>ÊTRE IMPUTABLE </a:t>
                      </a:r>
                      <a:endParaRPr lang="fr-CA" sz="1200" b="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37160" marR="137160" marT="137160" marB="13716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a:lnSpc>
                          <a:spcPct val="110000"/>
                        </a:lnSpc>
                        <a:spcBef>
                          <a:spcPts val="0"/>
                        </a:spcBef>
                        <a:spcAft>
                          <a:spcPts val="0"/>
                        </a:spcAft>
                      </a:pPr>
                      <a:r>
                        <a:rPr lang="en-US" sz="1000" b="0" spc="-30" baseline="0" dirty="0">
                          <a:solidFill>
                            <a:schemeClr val="bg2"/>
                          </a:solidFill>
                          <a:effectLst/>
                        </a:rPr>
                        <a:t>Les humains doivent superviser l’application et le développement de l’IA, et être imputables pour le fonctionnement des systèmes d’IA. Les humains doivent intégrer des mécanismes de rapports et de rétroaction aux systèmes d’IA afin de permettre aux clients de signaler les problèmes.</a:t>
                      </a:r>
                    </a:p>
                  </a:txBody>
                  <a:tcPr marL="182880" marR="182880" marT="137160" marB="13716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74081602"/>
                  </a:ext>
                </a:extLst>
              </a:tr>
              <a:tr h="624613">
                <a:tc>
                  <a:txBody>
                    <a:bodyPr/>
                    <a:lstStyle/>
                    <a:p>
                      <a:pPr marL="0" marR="0" algn="r">
                        <a:lnSpc>
                          <a:spcPct val="110000"/>
                        </a:lnSpc>
                        <a:spcBef>
                          <a:spcPts val="0"/>
                        </a:spcBef>
                        <a:spcAft>
                          <a:spcPts val="0"/>
                        </a:spcAft>
                      </a:pPr>
                      <a:r>
                        <a:rPr lang="en-US" sz="1100" b="0" dirty="0">
                          <a:solidFill>
                            <a:schemeClr val="bg1"/>
                          </a:solidFill>
                          <a:effectLst/>
                        </a:rPr>
                        <a:t>ÊTRE TRANSPARENT </a:t>
                      </a:r>
                      <a:endParaRPr lang="fr-CA" sz="1100" b="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37160" marR="137160" marT="137160" marB="13716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a:lnSpc>
                          <a:spcPct val="110000"/>
                        </a:lnSpc>
                        <a:spcBef>
                          <a:spcPts val="0"/>
                        </a:spcBef>
                        <a:spcAft>
                          <a:spcPts val="0"/>
                        </a:spcAft>
                      </a:pPr>
                      <a:r>
                        <a:rPr lang="en-US" sz="1000" b="0" dirty="0">
                          <a:solidFill>
                            <a:schemeClr val="bg2"/>
                          </a:solidFill>
                          <a:effectLst/>
                        </a:rPr>
                        <a:t>Les systèmes d’IA doivent fournir des informations significatives. Les humains doivent pouvoir divulguer librement les types de données utilisés dans un algorithme d’IA et pouvoir expliquer leurs décisions. </a:t>
                      </a:r>
                      <a:endParaRPr lang="fr-CA" sz="1000" b="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txBody>
                  <a:tcPr marL="182880" marR="182880" marT="137160" marB="13716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29217719"/>
                  </a:ext>
                </a:extLst>
              </a:tr>
              <a:tr h="746987">
                <a:tc>
                  <a:txBody>
                    <a:bodyPr/>
                    <a:lstStyle/>
                    <a:p>
                      <a:pPr marL="0" marR="0" algn="r">
                        <a:lnSpc>
                          <a:spcPct val="110000"/>
                        </a:lnSpc>
                        <a:spcBef>
                          <a:spcPts val="0"/>
                        </a:spcBef>
                        <a:spcAft>
                          <a:spcPts val="0"/>
                        </a:spcAft>
                      </a:pPr>
                      <a:r>
                        <a:rPr lang="en-US" sz="1100" b="0" dirty="0">
                          <a:solidFill>
                            <a:schemeClr val="bg1"/>
                          </a:solidFill>
                          <a:effectLst/>
                        </a:rPr>
                        <a:t>ÊTRE ÉTHIQUE </a:t>
                      </a:r>
                      <a:endParaRPr lang="fr-CA" sz="1100" b="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37160" marR="137160" marT="137160" marB="13716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a:lnSpc>
                          <a:spcPct val="110000"/>
                        </a:lnSpc>
                        <a:spcBef>
                          <a:spcPts val="0"/>
                        </a:spcBef>
                        <a:spcAft>
                          <a:spcPts val="0"/>
                        </a:spcAft>
                      </a:pPr>
                      <a:r>
                        <a:rPr lang="en-US" sz="1000" b="0" dirty="0">
                          <a:solidFill>
                            <a:schemeClr val="bg2"/>
                          </a:solidFill>
                          <a:effectLst/>
                        </a:rPr>
                        <a:t>La protection des données, la confidentialité et les lois en matière de propriété intellectuelle doivent être respectées et répondre aux meilleures pratiques du secteur d’activité afin de protéger les données des clients pendant leur collecte, stockage et utilisation. À travers leur cycle de vie, les systèmes d’IA doivent être résilients, sécurisés et sécuritaires.</a:t>
                      </a:r>
                      <a:endParaRPr lang="fr-CA" sz="1000" b="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endParaRPr>
                    </a:p>
                  </a:txBody>
                  <a:tcPr marL="182880" marR="182880" marT="137160" marB="13716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45953152"/>
                  </a:ext>
                </a:extLst>
              </a:tr>
            </a:tbl>
          </a:graphicData>
        </a:graphic>
      </p:graphicFrame>
      <p:sp>
        <p:nvSpPr>
          <p:cNvPr id="7" name="TextBox 6">
            <a:extLst>
              <a:ext uri="{FF2B5EF4-FFF2-40B4-BE49-F238E27FC236}">
                <a16:creationId xmlns:a16="http://schemas.microsoft.com/office/drawing/2014/main" id="{042800B3-B17C-29E5-4874-AE6C69425296}"/>
              </a:ext>
            </a:extLst>
          </p:cNvPr>
          <p:cNvSpPr txBox="1"/>
          <p:nvPr/>
        </p:nvSpPr>
        <p:spPr>
          <a:xfrm>
            <a:off x="1048460" y="539010"/>
            <a:ext cx="7699664" cy="404598"/>
          </a:xfrm>
          <a:prstGeom prst="rect">
            <a:avLst/>
          </a:prstGeom>
          <a:noFill/>
        </p:spPr>
        <p:txBody>
          <a:bodyPr wrap="square">
            <a:spAutoFit/>
          </a:bodyPr>
          <a:lstStyle/>
          <a:p>
            <a:pPr marL="0" marR="0">
              <a:lnSpc>
                <a:spcPct val="110000"/>
              </a:lnSpc>
              <a:spcBef>
                <a:spcPts val="1800"/>
              </a:spcBef>
              <a:spcAft>
                <a:spcPts val="600"/>
              </a:spcAft>
            </a:pPr>
            <a:r>
              <a:rPr lang="fr-CA" sz="2000" kern="0" spc="-30" dirty="0">
                <a:solidFill>
                  <a:srgbClr val="021A32"/>
                </a:solidFill>
                <a:effectLst/>
                <a:latin typeface="Arial" panose="020B0604020202020204" pitchFamily="34" charset="0"/>
              </a:rPr>
              <a:t>Principes relatifs à l’IA des services mondiaux de TEKsystems </a:t>
            </a:r>
          </a:p>
        </p:txBody>
      </p:sp>
    </p:spTree>
    <p:extLst>
      <p:ext uri="{BB962C8B-B14F-4D97-AF65-F5344CB8AC3E}">
        <p14:creationId xmlns:p14="http://schemas.microsoft.com/office/powerpoint/2010/main" val="17621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sld>
</file>

<file path=ppt/theme/theme1.xml><?xml version="1.0" encoding="utf-8"?>
<a:theme xmlns:a="http://schemas.openxmlformats.org/drawingml/2006/main" name="2018_TEK_PPT_Tmplt_Tagline">
  <a:themeElements>
    <a:clrScheme name="TEK">
      <a:dk1>
        <a:srgbClr val="002C56"/>
      </a:dk1>
      <a:lt1>
        <a:srgbClr val="FFFFFF"/>
      </a:lt1>
      <a:dk2>
        <a:srgbClr val="CFD4D7"/>
      </a:dk2>
      <a:lt2>
        <a:srgbClr val="717073"/>
      </a:lt2>
      <a:accent1>
        <a:srgbClr val="002C56"/>
      </a:accent1>
      <a:accent2>
        <a:srgbClr val="F8971D"/>
      </a:accent2>
      <a:accent3>
        <a:srgbClr val="0194D3"/>
      </a:accent3>
      <a:accent4>
        <a:srgbClr val="8DC63F"/>
      </a:accent4>
      <a:accent5>
        <a:srgbClr val="A4D7F4"/>
      </a:accent5>
      <a:accent6>
        <a:srgbClr val="DF7D1C"/>
      </a:accent6>
      <a:hlink>
        <a:srgbClr val="0096D8"/>
      </a:hlink>
      <a:folHlink>
        <a:srgbClr val="EE76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6E7E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18_TEK_PPT_Tmplt_Tagline" id="{E208785D-1F59-F347-AE69-2DA4BCA42B80}" vid="{31ADC2E5-515C-6E4E-8F20-7A59214785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4E59C819569549AB97D129F7F8E92B" ma:contentTypeVersion="15" ma:contentTypeDescription="Create a new document." ma:contentTypeScope="" ma:versionID="777b815f1667903269e806ccb4513cf1">
  <xsd:schema xmlns:xsd="http://www.w3.org/2001/XMLSchema" xmlns:xs="http://www.w3.org/2001/XMLSchema" xmlns:p="http://schemas.microsoft.com/office/2006/metadata/properties" xmlns:ns2="281ff43f-4304-43db-bf59-f8ecc5cf5298" xmlns:ns3="0a0c9634-5cb1-455d-87ec-c80023f97425" xmlns:ns4="872877ae-a410-445f-835b-653367d2e530" targetNamespace="http://schemas.microsoft.com/office/2006/metadata/properties" ma:root="true" ma:fieldsID="91c3f68a0dd727d9b1b5c44889eefc4d" ns2:_="" ns3:_="" ns4:_="">
    <xsd:import namespace="281ff43f-4304-43db-bf59-f8ecc5cf5298"/>
    <xsd:import namespace="0a0c9634-5cb1-455d-87ec-c80023f97425"/>
    <xsd:import namespace="872877ae-a410-445f-835b-653367d2e53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1ff43f-4304-43db-bf59-f8ecc5cf52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a81d85d-ab9f-43c9-b467-086d0af365ff"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0c9634-5cb1-455d-87ec-c80023f9742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2877ae-a410-445f-835b-653367d2e53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98a0dad-2a2e-419e-bf4e-64991d71267a}" ma:internalName="TaxCatchAll" ma:showField="CatchAllData" ma:web="0a0c9634-5cb1-455d-87ec-c80023f974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a0c9634-5cb1-455d-87ec-c80023f97425">
      <UserInfo>
        <DisplayName>Larson, Alyssa</DisplayName>
        <AccountId>4609</AccountId>
        <AccountType/>
      </UserInfo>
      <UserInfo>
        <DisplayName>Armato, Jaimie</DisplayName>
        <AccountId>39335</AccountId>
        <AccountType/>
      </UserInfo>
      <UserInfo>
        <DisplayName>Janowicz, Natalia</DisplayName>
        <AccountId>33316</AccountId>
        <AccountType/>
      </UserInfo>
    </SharedWithUsers>
    <lcf76f155ced4ddcb4097134ff3c332f xmlns="281ff43f-4304-43db-bf59-f8ecc5cf5298">
      <Terms xmlns="http://schemas.microsoft.com/office/infopath/2007/PartnerControls"/>
    </lcf76f155ced4ddcb4097134ff3c332f>
    <TaxCatchAll xmlns="872877ae-a410-445f-835b-653367d2e53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EF2DED-1723-4990-9C9E-9F49CF0B4D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1ff43f-4304-43db-bf59-f8ecc5cf5298"/>
    <ds:schemaRef ds:uri="0a0c9634-5cb1-455d-87ec-c80023f97425"/>
    <ds:schemaRef ds:uri="872877ae-a410-445f-835b-653367d2e5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F0252B-B6E9-4221-B01E-0247E154DC26}">
  <ds:schemaRefs>
    <ds:schemaRef ds:uri="872877ae-a410-445f-835b-653367d2e530"/>
    <ds:schemaRef ds:uri="http://schemas.microsoft.com/office/infopath/2007/PartnerControls"/>
    <ds:schemaRef ds:uri="0a0c9634-5cb1-455d-87ec-c80023f97425"/>
    <ds:schemaRef ds:uri="http://purl.org/dc/elements/1.1/"/>
    <ds:schemaRef ds:uri="http://schemas.microsoft.com/office/2006/metadata/properties"/>
    <ds:schemaRef ds:uri="http://www.w3.org/XML/1998/namespace"/>
    <ds:schemaRef ds:uri="http://purl.org/dc/terms/"/>
    <ds:schemaRef ds:uri="http://schemas.openxmlformats.org/package/2006/metadata/core-properties"/>
    <ds:schemaRef ds:uri="http://schemas.microsoft.com/office/2006/documentManagement/types"/>
    <ds:schemaRef ds:uri="281ff43f-4304-43db-bf59-f8ecc5cf5298"/>
    <ds:schemaRef ds:uri="http://purl.org/dc/dcmitype/"/>
  </ds:schemaRefs>
</ds:datastoreItem>
</file>

<file path=customXml/itemProps3.xml><?xml version="1.0" encoding="utf-8"?>
<ds:datastoreItem xmlns:ds="http://schemas.openxmlformats.org/officeDocument/2006/customXml" ds:itemID="{F11117D9-2152-408D-8EA9-A138D84846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2105</TotalTime>
  <Words>822</Words>
  <Application>Microsoft Office PowerPoint</Application>
  <PresentationFormat>On-screen Show (16:9)</PresentationFormat>
  <Paragraphs>43</Paragraphs>
  <Slides>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.AppleSystemUIFont</vt:lpstr>
      <vt:lpstr>Arial</vt:lpstr>
      <vt:lpstr>Calibri</vt:lpstr>
      <vt:lpstr>Symbol</vt:lpstr>
      <vt:lpstr>System Font Regular</vt:lpstr>
      <vt:lpstr>2018_TEK_PPT_Tmplt_Tagline</vt:lpstr>
      <vt:lpstr>Principes et  gouvernance en matière d’IA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TEKsystems PowerPoint Template 10112019</dc:title>
  <dc:creator>Microsoft Office User</dc:creator>
  <cp:keywords/>
  <cp:lastModifiedBy>Epsilantis-Terry, Nikki</cp:lastModifiedBy>
  <cp:revision>68</cp:revision>
  <cp:lastPrinted>2019-09-27T20:27:38Z</cp:lastPrinted>
  <dcterms:created xsi:type="dcterms:W3CDTF">2018-04-23T16:24:53Z</dcterms:created>
  <dcterms:modified xsi:type="dcterms:W3CDTF">2025-01-07T20:10:44Z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0x010100694E59C819569549AB97D129F7F8E92B</vt:lpwstr>
  </property>
  <property fmtid="{D5CDD505-2E9C-101B-9397-08002B2CF9AE}" pid="3" name="TaxKeyword">
    <vt:lpwstr/>
  </property>
  <property fmtid="{D5CDD505-2E9C-101B-9397-08002B2CF9AE}" pid="4" name="TEKRole">
    <vt:lpwstr/>
  </property>
  <property fmtid="{D5CDD505-2E9C-101B-9397-08002B2CF9AE}" pid="5" name="TEKRegion">
    <vt:lpwstr/>
  </property>
  <property fmtid="{D5CDD505-2E9C-101B-9397-08002B2CF9AE}" pid="6" name="TEKCustomer">
    <vt:lpwstr/>
  </property>
  <property fmtid="{D5CDD505-2E9C-101B-9397-08002B2CF9AE}" pid="7" name="TEKDivision">
    <vt:lpwstr/>
  </property>
  <property fmtid="{D5CDD505-2E9C-101B-9397-08002B2CF9AE}" pid="8" name="TEKVertical">
    <vt:lpwstr/>
  </property>
  <property fmtid="{D5CDD505-2E9C-101B-9397-08002B2CF9AE}" pid="9" name="j414ba7fb6094238b051f9f45f0f1ee5">
    <vt:lpwstr/>
  </property>
  <property fmtid="{D5CDD505-2E9C-101B-9397-08002B2CF9AE}" pid="10" name="MediaServiceImageTags">
    <vt:lpwstr/>
  </property>
</Properties>
</file>